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64" r:id="rId8"/>
    <p:sldId id="286" r:id="rId9"/>
    <p:sldId id="285" r:id="rId10"/>
    <p:sldId id="287" r:id="rId11"/>
    <p:sldId id="288" r:id="rId12"/>
    <p:sldId id="289" r:id="rId13"/>
    <p:sldId id="268" r:id="rId14"/>
    <p:sldId id="269" r:id="rId15"/>
    <p:sldId id="290" r:id="rId16"/>
    <p:sldId id="293" r:id="rId17"/>
    <p:sldId id="294" r:id="rId18"/>
    <p:sldId id="295" r:id="rId19"/>
    <p:sldId id="270" r:id="rId20"/>
    <p:sldId id="296" r:id="rId21"/>
    <p:sldId id="302" r:id="rId22"/>
    <p:sldId id="297" r:id="rId23"/>
    <p:sldId id="298" r:id="rId24"/>
    <p:sldId id="299" r:id="rId25"/>
    <p:sldId id="300" r:id="rId26"/>
    <p:sldId id="301" r:id="rId27"/>
    <p:sldId id="271" r:id="rId28"/>
    <p:sldId id="303" r:id="rId29"/>
    <p:sldId id="281" r:id="rId30"/>
    <p:sldId id="261" r:id="rId31"/>
    <p:sldId id="262" r:id="rId32"/>
    <p:sldId id="263" r:id="rId33"/>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Bold" panose="02000000000000000000" pitchFamily="2"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49817-723F-457D-9B76-EFAFB6533351}" v="611" dt="2023-06-05T18:18:09.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2" d="100"/>
          <a:sy n="82" d="100"/>
        </p:scale>
        <p:origin x="114" y="28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90C1A-1E2C-4399-97FE-ED41E519BE1F}" type="doc">
      <dgm:prSet loTypeId="urn:microsoft.com/office/officeart/2005/8/layout/hProcess11" loCatId="process" qsTypeId="urn:microsoft.com/office/officeart/2005/8/quickstyle/3d5" qsCatId="3D" csTypeId="urn:microsoft.com/office/officeart/2005/8/colors/accent1_2" csCatId="accent1" phldr="1"/>
      <dgm:spPr/>
      <dgm:t>
        <a:bodyPr/>
        <a:lstStyle/>
        <a:p>
          <a:endParaRPr lang="en-US"/>
        </a:p>
      </dgm:t>
    </dgm:pt>
    <dgm:pt modelId="{2B87CF70-952E-4DA2-9CEE-73A1419ABE72}">
      <dgm:prSet phldrT="[Text]"/>
      <dgm:spPr/>
      <dgm:t>
        <a:bodyPr/>
        <a:lstStyle/>
        <a:p>
          <a:r>
            <a:rPr lang="en-US" dirty="0"/>
            <a:t>Clicks / Usage</a:t>
          </a:r>
        </a:p>
      </dgm:t>
    </dgm:pt>
    <dgm:pt modelId="{49C53411-C68D-4CC2-8EE8-12790C5CAFEA}" type="parTrans" cxnId="{B6156D87-A6B4-447A-A743-3888C20A6FE6}">
      <dgm:prSet/>
      <dgm:spPr/>
      <dgm:t>
        <a:bodyPr/>
        <a:lstStyle/>
        <a:p>
          <a:endParaRPr lang="en-US"/>
        </a:p>
      </dgm:t>
    </dgm:pt>
    <dgm:pt modelId="{7943FE31-BCA0-41AD-AB83-62FBB5009F60}" type="sibTrans" cxnId="{B6156D87-A6B4-447A-A743-3888C20A6FE6}">
      <dgm:prSet/>
      <dgm:spPr/>
      <dgm:t>
        <a:bodyPr/>
        <a:lstStyle/>
        <a:p>
          <a:endParaRPr lang="en-US"/>
        </a:p>
      </dgm:t>
    </dgm:pt>
    <dgm:pt modelId="{956CB8A4-BFCE-4346-95BE-90EF4965A54C}">
      <dgm:prSet phldrT="[Text]"/>
      <dgm:spPr/>
      <dgm:t>
        <a:bodyPr/>
        <a:lstStyle/>
        <a:p>
          <a:r>
            <a:rPr lang="en-US" dirty="0"/>
            <a:t>Actions Per Click</a:t>
          </a:r>
        </a:p>
      </dgm:t>
    </dgm:pt>
    <dgm:pt modelId="{8486C7DB-A6D9-47B5-9641-1296BF51BB01}" type="parTrans" cxnId="{53A5F929-0C9C-462A-859A-B474CED16868}">
      <dgm:prSet/>
      <dgm:spPr/>
      <dgm:t>
        <a:bodyPr/>
        <a:lstStyle/>
        <a:p>
          <a:endParaRPr lang="en-US"/>
        </a:p>
      </dgm:t>
    </dgm:pt>
    <dgm:pt modelId="{64B58C3E-BD97-4367-B0FF-00EBA542065F}" type="sibTrans" cxnId="{53A5F929-0C9C-462A-859A-B474CED16868}">
      <dgm:prSet/>
      <dgm:spPr/>
      <dgm:t>
        <a:bodyPr/>
        <a:lstStyle/>
        <a:p>
          <a:endParaRPr lang="en-US"/>
        </a:p>
      </dgm:t>
    </dgm:pt>
    <dgm:pt modelId="{8ACDC21E-9F9E-40BF-96E4-DEDC648733E7}">
      <dgm:prSet phldrT="[Text]"/>
      <dgm:spPr/>
      <dgm:t>
        <a:bodyPr/>
        <a:lstStyle/>
        <a:p>
          <a:r>
            <a:rPr lang="en-US" dirty="0"/>
            <a:t>Projects Being Worked On</a:t>
          </a:r>
        </a:p>
      </dgm:t>
    </dgm:pt>
    <dgm:pt modelId="{54DD0674-7484-47CF-B69C-D4483839AC61}" type="parTrans" cxnId="{C6827E12-B2FF-418D-A9A2-B044C2C79EF5}">
      <dgm:prSet/>
      <dgm:spPr/>
      <dgm:t>
        <a:bodyPr/>
        <a:lstStyle/>
        <a:p>
          <a:endParaRPr lang="en-US"/>
        </a:p>
      </dgm:t>
    </dgm:pt>
    <dgm:pt modelId="{3A3A2F9E-19B4-44B7-9DCA-DF59AAFA09ED}" type="sibTrans" cxnId="{C6827E12-B2FF-418D-A9A2-B044C2C79EF5}">
      <dgm:prSet/>
      <dgm:spPr/>
      <dgm:t>
        <a:bodyPr/>
        <a:lstStyle/>
        <a:p>
          <a:endParaRPr lang="en-US"/>
        </a:p>
      </dgm:t>
    </dgm:pt>
    <dgm:pt modelId="{E3E3D070-F053-432A-9C0A-876B58B692C0}" type="pres">
      <dgm:prSet presAssocID="{89A90C1A-1E2C-4399-97FE-ED41E519BE1F}" presName="Name0" presStyleCnt="0">
        <dgm:presLayoutVars>
          <dgm:dir/>
          <dgm:resizeHandles val="exact"/>
        </dgm:presLayoutVars>
      </dgm:prSet>
      <dgm:spPr/>
    </dgm:pt>
    <dgm:pt modelId="{C7DFFF17-22B0-4F1C-B106-CB1EDF56EAC7}" type="pres">
      <dgm:prSet presAssocID="{89A90C1A-1E2C-4399-97FE-ED41E519BE1F}" presName="arrow" presStyleLbl="bgShp" presStyleIdx="0" presStyleCnt="1"/>
      <dgm:spPr/>
    </dgm:pt>
    <dgm:pt modelId="{4935597B-603E-489B-A72B-25620D528B26}" type="pres">
      <dgm:prSet presAssocID="{89A90C1A-1E2C-4399-97FE-ED41E519BE1F}" presName="points" presStyleCnt="0"/>
      <dgm:spPr/>
    </dgm:pt>
    <dgm:pt modelId="{8B21F12B-A8CA-404C-A028-CFF3FE78E7B7}" type="pres">
      <dgm:prSet presAssocID="{2B87CF70-952E-4DA2-9CEE-73A1419ABE72}" presName="compositeA" presStyleCnt="0"/>
      <dgm:spPr/>
    </dgm:pt>
    <dgm:pt modelId="{8E924D5F-1BB6-4DAE-A2EA-0D926C8F96F3}" type="pres">
      <dgm:prSet presAssocID="{2B87CF70-952E-4DA2-9CEE-73A1419ABE72}" presName="textA" presStyleLbl="revTx" presStyleIdx="0" presStyleCnt="3">
        <dgm:presLayoutVars>
          <dgm:bulletEnabled val="1"/>
        </dgm:presLayoutVars>
      </dgm:prSet>
      <dgm:spPr/>
    </dgm:pt>
    <dgm:pt modelId="{50F2FEDC-959F-4536-9749-F821CB52FA35}" type="pres">
      <dgm:prSet presAssocID="{2B87CF70-952E-4DA2-9CEE-73A1419ABE72}" presName="circleA" presStyleLbl="node1" presStyleIdx="0" presStyleCnt="3"/>
      <dgm:spPr/>
    </dgm:pt>
    <dgm:pt modelId="{25F15EE4-292B-4B91-8F7E-413619EAF522}" type="pres">
      <dgm:prSet presAssocID="{2B87CF70-952E-4DA2-9CEE-73A1419ABE72}" presName="spaceA" presStyleCnt="0"/>
      <dgm:spPr/>
    </dgm:pt>
    <dgm:pt modelId="{68D66424-DB67-451F-9569-89021D7A9732}" type="pres">
      <dgm:prSet presAssocID="{7943FE31-BCA0-41AD-AB83-62FBB5009F60}" presName="space" presStyleCnt="0"/>
      <dgm:spPr/>
    </dgm:pt>
    <dgm:pt modelId="{805D62F7-19FB-4CA5-BF06-F7174CA6828A}" type="pres">
      <dgm:prSet presAssocID="{956CB8A4-BFCE-4346-95BE-90EF4965A54C}" presName="compositeB" presStyleCnt="0"/>
      <dgm:spPr/>
    </dgm:pt>
    <dgm:pt modelId="{3D516D06-8444-4B2D-AF77-FCFE37B4B11A}" type="pres">
      <dgm:prSet presAssocID="{956CB8A4-BFCE-4346-95BE-90EF4965A54C}" presName="textB" presStyleLbl="revTx" presStyleIdx="1" presStyleCnt="3">
        <dgm:presLayoutVars>
          <dgm:bulletEnabled val="1"/>
        </dgm:presLayoutVars>
      </dgm:prSet>
      <dgm:spPr/>
    </dgm:pt>
    <dgm:pt modelId="{B6116757-3E91-4DA3-B17D-B9F1AA416D20}" type="pres">
      <dgm:prSet presAssocID="{956CB8A4-BFCE-4346-95BE-90EF4965A54C}" presName="circleB" presStyleLbl="node1" presStyleIdx="1" presStyleCnt="3"/>
      <dgm:spPr/>
    </dgm:pt>
    <dgm:pt modelId="{C83C84EF-984D-497C-ABDE-660137627D1B}" type="pres">
      <dgm:prSet presAssocID="{956CB8A4-BFCE-4346-95BE-90EF4965A54C}" presName="spaceB" presStyleCnt="0"/>
      <dgm:spPr/>
    </dgm:pt>
    <dgm:pt modelId="{D7782524-71D8-4289-AF57-0DFB8CBE673F}" type="pres">
      <dgm:prSet presAssocID="{64B58C3E-BD97-4367-B0FF-00EBA542065F}" presName="space" presStyleCnt="0"/>
      <dgm:spPr/>
    </dgm:pt>
    <dgm:pt modelId="{9B0543CF-AC38-4AA7-883A-863AE5F01F1D}" type="pres">
      <dgm:prSet presAssocID="{8ACDC21E-9F9E-40BF-96E4-DEDC648733E7}" presName="compositeA" presStyleCnt="0"/>
      <dgm:spPr/>
    </dgm:pt>
    <dgm:pt modelId="{6A02E524-8548-46B4-90E1-486ACFA5F1DC}" type="pres">
      <dgm:prSet presAssocID="{8ACDC21E-9F9E-40BF-96E4-DEDC648733E7}" presName="textA" presStyleLbl="revTx" presStyleIdx="2" presStyleCnt="3">
        <dgm:presLayoutVars>
          <dgm:bulletEnabled val="1"/>
        </dgm:presLayoutVars>
      </dgm:prSet>
      <dgm:spPr/>
    </dgm:pt>
    <dgm:pt modelId="{D04A907E-BEC5-4B1D-A898-E92E59C007D0}" type="pres">
      <dgm:prSet presAssocID="{8ACDC21E-9F9E-40BF-96E4-DEDC648733E7}" presName="circleA" presStyleLbl="node1" presStyleIdx="2" presStyleCnt="3"/>
      <dgm:spPr/>
    </dgm:pt>
    <dgm:pt modelId="{05BFC5A4-193F-4BA5-9D31-F6BDD4186733}" type="pres">
      <dgm:prSet presAssocID="{8ACDC21E-9F9E-40BF-96E4-DEDC648733E7}" presName="spaceA" presStyleCnt="0"/>
      <dgm:spPr/>
    </dgm:pt>
  </dgm:ptLst>
  <dgm:cxnLst>
    <dgm:cxn modelId="{3C7BC800-1E42-4E3C-BB0C-1C222378D40F}" type="presOf" srcId="{2B87CF70-952E-4DA2-9CEE-73A1419ABE72}" destId="{8E924D5F-1BB6-4DAE-A2EA-0D926C8F96F3}" srcOrd="0" destOrd="0" presId="urn:microsoft.com/office/officeart/2005/8/layout/hProcess11"/>
    <dgm:cxn modelId="{C6827E12-B2FF-418D-A9A2-B044C2C79EF5}" srcId="{89A90C1A-1E2C-4399-97FE-ED41E519BE1F}" destId="{8ACDC21E-9F9E-40BF-96E4-DEDC648733E7}" srcOrd="2" destOrd="0" parTransId="{54DD0674-7484-47CF-B69C-D4483839AC61}" sibTransId="{3A3A2F9E-19B4-44B7-9DCA-DF59AAFA09ED}"/>
    <dgm:cxn modelId="{53A5F929-0C9C-462A-859A-B474CED16868}" srcId="{89A90C1A-1E2C-4399-97FE-ED41E519BE1F}" destId="{956CB8A4-BFCE-4346-95BE-90EF4965A54C}" srcOrd="1" destOrd="0" parTransId="{8486C7DB-A6D9-47B5-9641-1296BF51BB01}" sibTransId="{64B58C3E-BD97-4367-B0FF-00EBA542065F}"/>
    <dgm:cxn modelId="{925E8541-1A6B-4F0C-9077-C4CB84E3B1B3}" type="presOf" srcId="{89A90C1A-1E2C-4399-97FE-ED41E519BE1F}" destId="{E3E3D070-F053-432A-9C0A-876B58B692C0}" srcOrd="0" destOrd="0" presId="urn:microsoft.com/office/officeart/2005/8/layout/hProcess11"/>
    <dgm:cxn modelId="{3CC88D7B-620C-4CAB-BC08-2045355E90A4}" type="presOf" srcId="{956CB8A4-BFCE-4346-95BE-90EF4965A54C}" destId="{3D516D06-8444-4B2D-AF77-FCFE37B4B11A}" srcOrd="0" destOrd="0" presId="urn:microsoft.com/office/officeart/2005/8/layout/hProcess11"/>
    <dgm:cxn modelId="{B6156D87-A6B4-447A-A743-3888C20A6FE6}" srcId="{89A90C1A-1E2C-4399-97FE-ED41E519BE1F}" destId="{2B87CF70-952E-4DA2-9CEE-73A1419ABE72}" srcOrd="0" destOrd="0" parTransId="{49C53411-C68D-4CC2-8EE8-12790C5CAFEA}" sibTransId="{7943FE31-BCA0-41AD-AB83-62FBB5009F60}"/>
    <dgm:cxn modelId="{FD909AA2-6FDE-495A-A735-27BAFD2BD232}" type="presOf" srcId="{8ACDC21E-9F9E-40BF-96E4-DEDC648733E7}" destId="{6A02E524-8548-46B4-90E1-486ACFA5F1DC}" srcOrd="0" destOrd="0" presId="urn:microsoft.com/office/officeart/2005/8/layout/hProcess11"/>
    <dgm:cxn modelId="{2749E704-99B0-460C-80AD-082E18424168}" type="presParOf" srcId="{E3E3D070-F053-432A-9C0A-876B58B692C0}" destId="{C7DFFF17-22B0-4F1C-B106-CB1EDF56EAC7}" srcOrd="0" destOrd="0" presId="urn:microsoft.com/office/officeart/2005/8/layout/hProcess11"/>
    <dgm:cxn modelId="{69D40DAB-DCBA-42CA-8A6F-D1A0A4B8719E}" type="presParOf" srcId="{E3E3D070-F053-432A-9C0A-876B58B692C0}" destId="{4935597B-603E-489B-A72B-25620D528B26}" srcOrd="1" destOrd="0" presId="urn:microsoft.com/office/officeart/2005/8/layout/hProcess11"/>
    <dgm:cxn modelId="{9F39850B-BC96-4F0B-92DC-318C4931153B}" type="presParOf" srcId="{4935597B-603E-489B-A72B-25620D528B26}" destId="{8B21F12B-A8CA-404C-A028-CFF3FE78E7B7}" srcOrd="0" destOrd="0" presId="urn:microsoft.com/office/officeart/2005/8/layout/hProcess11"/>
    <dgm:cxn modelId="{4A6E609E-5439-43F0-86DA-9CDAC53A4547}" type="presParOf" srcId="{8B21F12B-A8CA-404C-A028-CFF3FE78E7B7}" destId="{8E924D5F-1BB6-4DAE-A2EA-0D926C8F96F3}" srcOrd="0" destOrd="0" presId="urn:microsoft.com/office/officeart/2005/8/layout/hProcess11"/>
    <dgm:cxn modelId="{94AFAB42-48F6-486C-A8B6-25D12DED5842}" type="presParOf" srcId="{8B21F12B-A8CA-404C-A028-CFF3FE78E7B7}" destId="{50F2FEDC-959F-4536-9749-F821CB52FA35}" srcOrd="1" destOrd="0" presId="urn:microsoft.com/office/officeart/2005/8/layout/hProcess11"/>
    <dgm:cxn modelId="{70DA9F33-3C56-46EA-8FF6-0BCC159E5069}" type="presParOf" srcId="{8B21F12B-A8CA-404C-A028-CFF3FE78E7B7}" destId="{25F15EE4-292B-4B91-8F7E-413619EAF522}" srcOrd="2" destOrd="0" presId="urn:microsoft.com/office/officeart/2005/8/layout/hProcess11"/>
    <dgm:cxn modelId="{477BC23F-4F8D-4A72-9A5B-5E5CBB58B516}" type="presParOf" srcId="{4935597B-603E-489B-A72B-25620D528B26}" destId="{68D66424-DB67-451F-9569-89021D7A9732}" srcOrd="1" destOrd="0" presId="urn:microsoft.com/office/officeart/2005/8/layout/hProcess11"/>
    <dgm:cxn modelId="{89D96B6C-7D8E-4585-9E4F-FC69625B653C}" type="presParOf" srcId="{4935597B-603E-489B-A72B-25620D528B26}" destId="{805D62F7-19FB-4CA5-BF06-F7174CA6828A}" srcOrd="2" destOrd="0" presId="urn:microsoft.com/office/officeart/2005/8/layout/hProcess11"/>
    <dgm:cxn modelId="{DBDAC8EE-14BB-4A4E-89EF-DDDAD87DD1C5}" type="presParOf" srcId="{805D62F7-19FB-4CA5-BF06-F7174CA6828A}" destId="{3D516D06-8444-4B2D-AF77-FCFE37B4B11A}" srcOrd="0" destOrd="0" presId="urn:microsoft.com/office/officeart/2005/8/layout/hProcess11"/>
    <dgm:cxn modelId="{779F0A76-1038-4754-9EDB-CD99E3681E87}" type="presParOf" srcId="{805D62F7-19FB-4CA5-BF06-F7174CA6828A}" destId="{B6116757-3E91-4DA3-B17D-B9F1AA416D20}" srcOrd="1" destOrd="0" presId="urn:microsoft.com/office/officeart/2005/8/layout/hProcess11"/>
    <dgm:cxn modelId="{5F4CAA23-1FCB-4DBD-BE23-E64189A0FC33}" type="presParOf" srcId="{805D62F7-19FB-4CA5-BF06-F7174CA6828A}" destId="{C83C84EF-984D-497C-ABDE-660137627D1B}" srcOrd="2" destOrd="0" presId="urn:microsoft.com/office/officeart/2005/8/layout/hProcess11"/>
    <dgm:cxn modelId="{EA8589FE-60B4-4320-9E52-6251CFF30811}" type="presParOf" srcId="{4935597B-603E-489B-A72B-25620D528B26}" destId="{D7782524-71D8-4289-AF57-0DFB8CBE673F}" srcOrd="3" destOrd="0" presId="urn:microsoft.com/office/officeart/2005/8/layout/hProcess11"/>
    <dgm:cxn modelId="{894D94F2-7883-425B-9B09-F3FBA95754EC}" type="presParOf" srcId="{4935597B-603E-489B-A72B-25620D528B26}" destId="{9B0543CF-AC38-4AA7-883A-863AE5F01F1D}" srcOrd="4" destOrd="0" presId="urn:microsoft.com/office/officeart/2005/8/layout/hProcess11"/>
    <dgm:cxn modelId="{390ACB6E-6F21-4BE1-BEA1-EBA904E41703}" type="presParOf" srcId="{9B0543CF-AC38-4AA7-883A-863AE5F01F1D}" destId="{6A02E524-8548-46B4-90E1-486ACFA5F1DC}" srcOrd="0" destOrd="0" presId="urn:microsoft.com/office/officeart/2005/8/layout/hProcess11"/>
    <dgm:cxn modelId="{4740331F-09A6-4EF9-959B-1E90F00FC60D}" type="presParOf" srcId="{9B0543CF-AC38-4AA7-883A-863AE5F01F1D}" destId="{D04A907E-BEC5-4B1D-A898-E92E59C007D0}" srcOrd="1" destOrd="0" presId="urn:microsoft.com/office/officeart/2005/8/layout/hProcess11"/>
    <dgm:cxn modelId="{F9B0A62D-602C-4499-AE35-3069146AFA7C}" type="presParOf" srcId="{9B0543CF-AC38-4AA7-883A-863AE5F01F1D}" destId="{05BFC5A4-193F-4BA5-9D31-F6BDD418673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A90C1A-1E2C-4399-97FE-ED41E519BE1F}" type="doc">
      <dgm:prSet loTypeId="urn:microsoft.com/office/officeart/2005/8/layout/hProcess11" loCatId="process" qsTypeId="urn:microsoft.com/office/officeart/2005/8/quickstyle/3d5" qsCatId="3D" csTypeId="urn:microsoft.com/office/officeart/2005/8/colors/accent1_2" csCatId="accent1" phldr="1"/>
      <dgm:spPr/>
      <dgm:t>
        <a:bodyPr/>
        <a:lstStyle/>
        <a:p>
          <a:endParaRPr lang="en-US"/>
        </a:p>
      </dgm:t>
    </dgm:pt>
    <dgm:pt modelId="{2B87CF70-952E-4DA2-9CEE-73A1419ABE72}">
      <dgm:prSet phldrT="[Text]"/>
      <dgm:spPr/>
      <dgm:t>
        <a:bodyPr/>
        <a:lstStyle/>
        <a:p>
          <a:r>
            <a:rPr lang="en-US" dirty="0"/>
            <a:t>Clicks / Usage</a:t>
          </a:r>
        </a:p>
      </dgm:t>
    </dgm:pt>
    <dgm:pt modelId="{49C53411-C68D-4CC2-8EE8-12790C5CAFEA}" type="parTrans" cxnId="{B6156D87-A6B4-447A-A743-3888C20A6FE6}">
      <dgm:prSet/>
      <dgm:spPr/>
      <dgm:t>
        <a:bodyPr/>
        <a:lstStyle/>
        <a:p>
          <a:endParaRPr lang="en-US"/>
        </a:p>
      </dgm:t>
    </dgm:pt>
    <dgm:pt modelId="{7943FE31-BCA0-41AD-AB83-62FBB5009F60}" type="sibTrans" cxnId="{B6156D87-A6B4-447A-A743-3888C20A6FE6}">
      <dgm:prSet/>
      <dgm:spPr/>
      <dgm:t>
        <a:bodyPr/>
        <a:lstStyle/>
        <a:p>
          <a:endParaRPr lang="en-US"/>
        </a:p>
      </dgm:t>
    </dgm:pt>
    <dgm:pt modelId="{956CB8A4-BFCE-4346-95BE-90EF4965A54C}">
      <dgm:prSet phldrT="[Text]"/>
      <dgm:spPr/>
      <dgm:t>
        <a:bodyPr/>
        <a:lstStyle/>
        <a:p>
          <a:endParaRPr lang="en-US" dirty="0"/>
        </a:p>
      </dgm:t>
    </dgm:pt>
    <dgm:pt modelId="{8486C7DB-A6D9-47B5-9641-1296BF51BB01}" type="parTrans" cxnId="{53A5F929-0C9C-462A-859A-B474CED16868}">
      <dgm:prSet/>
      <dgm:spPr/>
      <dgm:t>
        <a:bodyPr/>
        <a:lstStyle/>
        <a:p>
          <a:endParaRPr lang="en-US"/>
        </a:p>
      </dgm:t>
    </dgm:pt>
    <dgm:pt modelId="{64B58C3E-BD97-4367-B0FF-00EBA542065F}" type="sibTrans" cxnId="{53A5F929-0C9C-462A-859A-B474CED16868}">
      <dgm:prSet/>
      <dgm:spPr/>
      <dgm:t>
        <a:bodyPr/>
        <a:lstStyle/>
        <a:p>
          <a:endParaRPr lang="en-US"/>
        </a:p>
      </dgm:t>
    </dgm:pt>
    <dgm:pt modelId="{8ACDC21E-9F9E-40BF-96E4-DEDC648733E7}">
      <dgm:prSet phldrT="[Text]"/>
      <dgm:spPr/>
      <dgm:t>
        <a:bodyPr/>
        <a:lstStyle/>
        <a:p>
          <a:endParaRPr lang="en-US" dirty="0"/>
        </a:p>
      </dgm:t>
    </dgm:pt>
    <dgm:pt modelId="{54DD0674-7484-47CF-B69C-D4483839AC61}" type="parTrans" cxnId="{C6827E12-B2FF-418D-A9A2-B044C2C79EF5}">
      <dgm:prSet/>
      <dgm:spPr/>
      <dgm:t>
        <a:bodyPr/>
        <a:lstStyle/>
        <a:p>
          <a:endParaRPr lang="en-US"/>
        </a:p>
      </dgm:t>
    </dgm:pt>
    <dgm:pt modelId="{3A3A2F9E-19B4-44B7-9DCA-DF59AAFA09ED}" type="sibTrans" cxnId="{C6827E12-B2FF-418D-A9A2-B044C2C79EF5}">
      <dgm:prSet/>
      <dgm:spPr/>
      <dgm:t>
        <a:bodyPr/>
        <a:lstStyle/>
        <a:p>
          <a:endParaRPr lang="en-US"/>
        </a:p>
      </dgm:t>
    </dgm:pt>
    <dgm:pt modelId="{E3E3D070-F053-432A-9C0A-876B58B692C0}" type="pres">
      <dgm:prSet presAssocID="{89A90C1A-1E2C-4399-97FE-ED41E519BE1F}" presName="Name0" presStyleCnt="0">
        <dgm:presLayoutVars>
          <dgm:dir/>
          <dgm:resizeHandles val="exact"/>
        </dgm:presLayoutVars>
      </dgm:prSet>
      <dgm:spPr/>
    </dgm:pt>
    <dgm:pt modelId="{C7DFFF17-22B0-4F1C-B106-CB1EDF56EAC7}" type="pres">
      <dgm:prSet presAssocID="{89A90C1A-1E2C-4399-97FE-ED41E519BE1F}" presName="arrow" presStyleLbl="bgShp" presStyleIdx="0" presStyleCnt="1"/>
      <dgm:spPr/>
    </dgm:pt>
    <dgm:pt modelId="{4935597B-603E-489B-A72B-25620D528B26}" type="pres">
      <dgm:prSet presAssocID="{89A90C1A-1E2C-4399-97FE-ED41E519BE1F}" presName="points" presStyleCnt="0"/>
      <dgm:spPr/>
    </dgm:pt>
    <dgm:pt modelId="{8B21F12B-A8CA-404C-A028-CFF3FE78E7B7}" type="pres">
      <dgm:prSet presAssocID="{2B87CF70-952E-4DA2-9CEE-73A1419ABE72}" presName="compositeA" presStyleCnt="0"/>
      <dgm:spPr/>
    </dgm:pt>
    <dgm:pt modelId="{8E924D5F-1BB6-4DAE-A2EA-0D926C8F96F3}" type="pres">
      <dgm:prSet presAssocID="{2B87CF70-952E-4DA2-9CEE-73A1419ABE72}" presName="textA" presStyleLbl="revTx" presStyleIdx="0" presStyleCnt="3">
        <dgm:presLayoutVars>
          <dgm:bulletEnabled val="1"/>
        </dgm:presLayoutVars>
      </dgm:prSet>
      <dgm:spPr/>
    </dgm:pt>
    <dgm:pt modelId="{50F2FEDC-959F-4536-9749-F821CB52FA35}" type="pres">
      <dgm:prSet presAssocID="{2B87CF70-952E-4DA2-9CEE-73A1419ABE72}" presName="circleA" presStyleLbl="node1" presStyleIdx="0" presStyleCnt="3"/>
      <dgm:spPr/>
    </dgm:pt>
    <dgm:pt modelId="{25F15EE4-292B-4B91-8F7E-413619EAF522}" type="pres">
      <dgm:prSet presAssocID="{2B87CF70-952E-4DA2-9CEE-73A1419ABE72}" presName="spaceA" presStyleCnt="0"/>
      <dgm:spPr/>
    </dgm:pt>
    <dgm:pt modelId="{68D66424-DB67-451F-9569-89021D7A9732}" type="pres">
      <dgm:prSet presAssocID="{7943FE31-BCA0-41AD-AB83-62FBB5009F60}" presName="space" presStyleCnt="0"/>
      <dgm:spPr/>
    </dgm:pt>
    <dgm:pt modelId="{805D62F7-19FB-4CA5-BF06-F7174CA6828A}" type="pres">
      <dgm:prSet presAssocID="{956CB8A4-BFCE-4346-95BE-90EF4965A54C}" presName="compositeB" presStyleCnt="0"/>
      <dgm:spPr/>
    </dgm:pt>
    <dgm:pt modelId="{3D516D06-8444-4B2D-AF77-FCFE37B4B11A}" type="pres">
      <dgm:prSet presAssocID="{956CB8A4-BFCE-4346-95BE-90EF4965A54C}" presName="textB" presStyleLbl="revTx" presStyleIdx="1" presStyleCnt="3">
        <dgm:presLayoutVars>
          <dgm:bulletEnabled val="1"/>
        </dgm:presLayoutVars>
      </dgm:prSet>
      <dgm:spPr/>
    </dgm:pt>
    <dgm:pt modelId="{B6116757-3E91-4DA3-B17D-B9F1AA416D20}" type="pres">
      <dgm:prSet presAssocID="{956CB8A4-BFCE-4346-95BE-90EF4965A54C}" presName="circleB" presStyleLbl="node1" presStyleIdx="1" presStyleCnt="3"/>
      <dgm:spPr/>
    </dgm:pt>
    <dgm:pt modelId="{C83C84EF-984D-497C-ABDE-660137627D1B}" type="pres">
      <dgm:prSet presAssocID="{956CB8A4-BFCE-4346-95BE-90EF4965A54C}" presName="spaceB" presStyleCnt="0"/>
      <dgm:spPr/>
    </dgm:pt>
    <dgm:pt modelId="{D7782524-71D8-4289-AF57-0DFB8CBE673F}" type="pres">
      <dgm:prSet presAssocID="{64B58C3E-BD97-4367-B0FF-00EBA542065F}" presName="space" presStyleCnt="0"/>
      <dgm:spPr/>
    </dgm:pt>
    <dgm:pt modelId="{9B0543CF-AC38-4AA7-883A-863AE5F01F1D}" type="pres">
      <dgm:prSet presAssocID="{8ACDC21E-9F9E-40BF-96E4-DEDC648733E7}" presName="compositeA" presStyleCnt="0"/>
      <dgm:spPr/>
    </dgm:pt>
    <dgm:pt modelId="{6A02E524-8548-46B4-90E1-486ACFA5F1DC}" type="pres">
      <dgm:prSet presAssocID="{8ACDC21E-9F9E-40BF-96E4-DEDC648733E7}" presName="textA" presStyleLbl="revTx" presStyleIdx="2" presStyleCnt="3">
        <dgm:presLayoutVars>
          <dgm:bulletEnabled val="1"/>
        </dgm:presLayoutVars>
      </dgm:prSet>
      <dgm:spPr/>
    </dgm:pt>
    <dgm:pt modelId="{D04A907E-BEC5-4B1D-A898-E92E59C007D0}" type="pres">
      <dgm:prSet presAssocID="{8ACDC21E-9F9E-40BF-96E4-DEDC648733E7}" presName="circleA" presStyleLbl="node1" presStyleIdx="2" presStyleCnt="3"/>
      <dgm:spPr/>
    </dgm:pt>
    <dgm:pt modelId="{05BFC5A4-193F-4BA5-9D31-F6BDD4186733}" type="pres">
      <dgm:prSet presAssocID="{8ACDC21E-9F9E-40BF-96E4-DEDC648733E7}" presName="spaceA" presStyleCnt="0"/>
      <dgm:spPr/>
    </dgm:pt>
  </dgm:ptLst>
  <dgm:cxnLst>
    <dgm:cxn modelId="{3C7BC800-1E42-4E3C-BB0C-1C222378D40F}" type="presOf" srcId="{2B87CF70-952E-4DA2-9CEE-73A1419ABE72}" destId="{8E924D5F-1BB6-4DAE-A2EA-0D926C8F96F3}" srcOrd="0" destOrd="0" presId="urn:microsoft.com/office/officeart/2005/8/layout/hProcess11"/>
    <dgm:cxn modelId="{C6827E12-B2FF-418D-A9A2-B044C2C79EF5}" srcId="{89A90C1A-1E2C-4399-97FE-ED41E519BE1F}" destId="{8ACDC21E-9F9E-40BF-96E4-DEDC648733E7}" srcOrd="2" destOrd="0" parTransId="{54DD0674-7484-47CF-B69C-D4483839AC61}" sibTransId="{3A3A2F9E-19B4-44B7-9DCA-DF59AAFA09ED}"/>
    <dgm:cxn modelId="{53A5F929-0C9C-462A-859A-B474CED16868}" srcId="{89A90C1A-1E2C-4399-97FE-ED41E519BE1F}" destId="{956CB8A4-BFCE-4346-95BE-90EF4965A54C}" srcOrd="1" destOrd="0" parTransId="{8486C7DB-A6D9-47B5-9641-1296BF51BB01}" sibTransId="{64B58C3E-BD97-4367-B0FF-00EBA542065F}"/>
    <dgm:cxn modelId="{925E8541-1A6B-4F0C-9077-C4CB84E3B1B3}" type="presOf" srcId="{89A90C1A-1E2C-4399-97FE-ED41E519BE1F}" destId="{E3E3D070-F053-432A-9C0A-876B58B692C0}" srcOrd="0" destOrd="0" presId="urn:microsoft.com/office/officeart/2005/8/layout/hProcess11"/>
    <dgm:cxn modelId="{3CC88D7B-620C-4CAB-BC08-2045355E90A4}" type="presOf" srcId="{956CB8A4-BFCE-4346-95BE-90EF4965A54C}" destId="{3D516D06-8444-4B2D-AF77-FCFE37B4B11A}" srcOrd="0" destOrd="0" presId="urn:microsoft.com/office/officeart/2005/8/layout/hProcess11"/>
    <dgm:cxn modelId="{B6156D87-A6B4-447A-A743-3888C20A6FE6}" srcId="{89A90C1A-1E2C-4399-97FE-ED41E519BE1F}" destId="{2B87CF70-952E-4DA2-9CEE-73A1419ABE72}" srcOrd="0" destOrd="0" parTransId="{49C53411-C68D-4CC2-8EE8-12790C5CAFEA}" sibTransId="{7943FE31-BCA0-41AD-AB83-62FBB5009F60}"/>
    <dgm:cxn modelId="{FD909AA2-6FDE-495A-A735-27BAFD2BD232}" type="presOf" srcId="{8ACDC21E-9F9E-40BF-96E4-DEDC648733E7}" destId="{6A02E524-8548-46B4-90E1-486ACFA5F1DC}" srcOrd="0" destOrd="0" presId="urn:microsoft.com/office/officeart/2005/8/layout/hProcess11"/>
    <dgm:cxn modelId="{2749E704-99B0-460C-80AD-082E18424168}" type="presParOf" srcId="{E3E3D070-F053-432A-9C0A-876B58B692C0}" destId="{C7DFFF17-22B0-4F1C-B106-CB1EDF56EAC7}" srcOrd="0" destOrd="0" presId="urn:microsoft.com/office/officeart/2005/8/layout/hProcess11"/>
    <dgm:cxn modelId="{69D40DAB-DCBA-42CA-8A6F-D1A0A4B8719E}" type="presParOf" srcId="{E3E3D070-F053-432A-9C0A-876B58B692C0}" destId="{4935597B-603E-489B-A72B-25620D528B26}" srcOrd="1" destOrd="0" presId="urn:microsoft.com/office/officeart/2005/8/layout/hProcess11"/>
    <dgm:cxn modelId="{9F39850B-BC96-4F0B-92DC-318C4931153B}" type="presParOf" srcId="{4935597B-603E-489B-A72B-25620D528B26}" destId="{8B21F12B-A8CA-404C-A028-CFF3FE78E7B7}" srcOrd="0" destOrd="0" presId="urn:microsoft.com/office/officeart/2005/8/layout/hProcess11"/>
    <dgm:cxn modelId="{4A6E609E-5439-43F0-86DA-9CDAC53A4547}" type="presParOf" srcId="{8B21F12B-A8CA-404C-A028-CFF3FE78E7B7}" destId="{8E924D5F-1BB6-4DAE-A2EA-0D926C8F96F3}" srcOrd="0" destOrd="0" presId="urn:microsoft.com/office/officeart/2005/8/layout/hProcess11"/>
    <dgm:cxn modelId="{94AFAB42-48F6-486C-A8B6-25D12DED5842}" type="presParOf" srcId="{8B21F12B-A8CA-404C-A028-CFF3FE78E7B7}" destId="{50F2FEDC-959F-4536-9749-F821CB52FA35}" srcOrd="1" destOrd="0" presId="urn:microsoft.com/office/officeart/2005/8/layout/hProcess11"/>
    <dgm:cxn modelId="{70DA9F33-3C56-46EA-8FF6-0BCC159E5069}" type="presParOf" srcId="{8B21F12B-A8CA-404C-A028-CFF3FE78E7B7}" destId="{25F15EE4-292B-4B91-8F7E-413619EAF522}" srcOrd="2" destOrd="0" presId="urn:microsoft.com/office/officeart/2005/8/layout/hProcess11"/>
    <dgm:cxn modelId="{477BC23F-4F8D-4A72-9A5B-5E5CBB58B516}" type="presParOf" srcId="{4935597B-603E-489B-A72B-25620D528B26}" destId="{68D66424-DB67-451F-9569-89021D7A9732}" srcOrd="1" destOrd="0" presId="urn:microsoft.com/office/officeart/2005/8/layout/hProcess11"/>
    <dgm:cxn modelId="{89D96B6C-7D8E-4585-9E4F-FC69625B653C}" type="presParOf" srcId="{4935597B-603E-489B-A72B-25620D528B26}" destId="{805D62F7-19FB-4CA5-BF06-F7174CA6828A}" srcOrd="2" destOrd="0" presId="urn:microsoft.com/office/officeart/2005/8/layout/hProcess11"/>
    <dgm:cxn modelId="{DBDAC8EE-14BB-4A4E-89EF-DDDAD87DD1C5}" type="presParOf" srcId="{805D62F7-19FB-4CA5-BF06-F7174CA6828A}" destId="{3D516D06-8444-4B2D-AF77-FCFE37B4B11A}" srcOrd="0" destOrd="0" presId="urn:microsoft.com/office/officeart/2005/8/layout/hProcess11"/>
    <dgm:cxn modelId="{779F0A76-1038-4754-9EDB-CD99E3681E87}" type="presParOf" srcId="{805D62F7-19FB-4CA5-BF06-F7174CA6828A}" destId="{B6116757-3E91-4DA3-B17D-B9F1AA416D20}" srcOrd="1" destOrd="0" presId="urn:microsoft.com/office/officeart/2005/8/layout/hProcess11"/>
    <dgm:cxn modelId="{5F4CAA23-1FCB-4DBD-BE23-E64189A0FC33}" type="presParOf" srcId="{805D62F7-19FB-4CA5-BF06-F7174CA6828A}" destId="{C83C84EF-984D-497C-ABDE-660137627D1B}" srcOrd="2" destOrd="0" presId="urn:microsoft.com/office/officeart/2005/8/layout/hProcess11"/>
    <dgm:cxn modelId="{EA8589FE-60B4-4320-9E52-6251CFF30811}" type="presParOf" srcId="{4935597B-603E-489B-A72B-25620D528B26}" destId="{D7782524-71D8-4289-AF57-0DFB8CBE673F}" srcOrd="3" destOrd="0" presId="urn:microsoft.com/office/officeart/2005/8/layout/hProcess11"/>
    <dgm:cxn modelId="{894D94F2-7883-425B-9B09-F3FBA95754EC}" type="presParOf" srcId="{4935597B-603E-489B-A72B-25620D528B26}" destId="{9B0543CF-AC38-4AA7-883A-863AE5F01F1D}" srcOrd="4" destOrd="0" presId="urn:microsoft.com/office/officeart/2005/8/layout/hProcess11"/>
    <dgm:cxn modelId="{390ACB6E-6F21-4BE1-BEA1-EBA904E41703}" type="presParOf" srcId="{9B0543CF-AC38-4AA7-883A-863AE5F01F1D}" destId="{6A02E524-8548-46B4-90E1-486ACFA5F1DC}" srcOrd="0" destOrd="0" presId="urn:microsoft.com/office/officeart/2005/8/layout/hProcess11"/>
    <dgm:cxn modelId="{4740331F-09A6-4EF9-959B-1E90F00FC60D}" type="presParOf" srcId="{9B0543CF-AC38-4AA7-883A-863AE5F01F1D}" destId="{D04A907E-BEC5-4B1D-A898-E92E59C007D0}" srcOrd="1" destOrd="0" presId="urn:microsoft.com/office/officeart/2005/8/layout/hProcess11"/>
    <dgm:cxn modelId="{F9B0A62D-602C-4499-AE35-3069146AFA7C}" type="presParOf" srcId="{9B0543CF-AC38-4AA7-883A-863AE5F01F1D}" destId="{05BFC5A4-193F-4BA5-9D31-F6BDD418673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A90C1A-1E2C-4399-97FE-ED41E519BE1F}" type="doc">
      <dgm:prSet loTypeId="urn:microsoft.com/office/officeart/2005/8/layout/hProcess11" loCatId="process" qsTypeId="urn:microsoft.com/office/officeart/2005/8/quickstyle/3d5" qsCatId="3D" csTypeId="urn:microsoft.com/office/officeart/2005/8/colors/accent1_2" csCatId="accent1" phldr="1"/>
      <dgm:spPr/>
      <dgm:t>
        <a:bodyPr/>
        <a:lstStyle/>
        <a:p>
          <a:endParaRPr lang="en-US"/>
        </a:p>
      </dgm:t>
    </dgm:pt>
    <dgm:pt modelId="{956CB8A4-BFCE-4346-95BE-90EF4965A54C}">
      <dgm:prSet phldrT="[Text]"/>
      <dgm:spPr/>
      <dgm:t>
        <a:bodyPr/>
        <a:lstStyle/>
        <a:p>
          <a:r>
            <a:rPr lang="en-US" dirty="0"/>
            <a:t>Actions Per Click</a:t>
          </a:r>
        </a:p>
      </dgm:t>
    </dgm:pt>
    <dgm:pt modelId="{8486C7DB-A6D9-47B5-9641-1296BF51BB01}" type="parTrans" cxnId="{53A5F929-0C9C-462A-859A-B474CED16868}">
      <dgm:prSet/>
      <dgm:spPr/>
      <dgm:t>
        <a:bodyPr/>
        <a:lstStyle/>
        <a:p>
          <a:endParaRPr lang="en-US"/>
        </a:p>
      </dgm:t>
    </dgm:pt>
    <dgm:pt modelId="{64B58C3E-BD97-4367-B0FF-00EBA542065F}" type="sibTrans" cxnId="{53A5F929-0C9C-462A-859A-B474CED16868}">
      <dgm:prSet/>
      <dgm:spPr/>
      <dgm:t>
        <a:bodyPr/>
        <a:lstStyle/>
        <a:p>
          <a:endParaRPr lang="en-US"/>
        </a:p>
      </dgm:t>
    </dgm:pt>
    <dgm:pt modelId="{8ACDC21E-9F9E-40BF-96E4-DEDC648733E7}">
      <dgm:prSet phldrT="[Text]"/>
      <dgm:spPr/>
      <dgm:t>
        <a:bodyPr/>
        <a:lstStyle/>
        <a:p>
          <a:endParaRPr lang="en-US" dirty="0"/>
        </a:p>
      </dgm:t>
    </dgm:pt>
    <dgm:pt modelId="{54DD0674-7484-47CF-B69C-D4483839AC61}" type="parTrans" cxnId="{C6827E12-B2FF-418D-A9A2-B044C2C79EF5}">
      <dgm:prSet/>
      <dgm:spPr/>
      <dgm:t>
        <a:bodyPr/>
        <a:lstStyle/>
        <a:p>
          <a:endParaRPr lang="en-US"/>
        </a:p>
      </dgm:t>
    </dgm:pt>
    <dgm:pt modelId="{3A3A2F9E-19B4-44B7-9DCA-DF59AAFA09ED}" type="sibTrans" cxnId="{C6827E12-B2FF-418D-A9A2-B044C2C79EF5}">
      <dgm:prSet/>
      <dgm:spPr/>
      <dgm:t>
        <a:bodyPr/>
        <a:lstStyle/>
        <a:p>
          <a:endParaRPr lang="en-US"/>
        </a:p>
      </dgm:t>
    </dgm:pt>
    <dgm:pt modelId="{2B87CF70-952E-4DA2-9CEE-73A1419ABE72}">
      <dgm:prSet phldrT="[Text]"/>
      <dgm:spPr/>
      <dgm:t>
        <a:bodyPr/>
        <a:lstStyle/>
        <a:p>
          <a:endParaRPr lang="en-US" dirty="0"/>
        </a:p>
      </dgm:t>
    </dgm:pt>
    <dgm:pt modelId="{7943FE31-BCA0-41AD-AB83-62FBB5009F60}" type="sibTrans" cxnId="{B6156D87-A6B4-447A-A743-3888C20A6FE6}">
      <dgm:prSet/>
      <dgm:spPr/>
      <dgm:t>
        <a:bodyPr/>
        <a:lstStyle/>
        <a:p>
          <a:endParaRPr lang="en-US"/>
        </a:p>
      </dgm:t>
    </dgm:pt>
    <dgm:pt modelId="{49C53411-C68D-4CC2-8EE8-12790C5CAFEA}" type="parTrans" cxnId="{B6156D87-A6B4-447A-A743-3888C20A6FE6}">
      <dgm:prSet/>
      <dgm:spPr/>
      <dgm:t>
        <a:bodyPr/>
        <a:lstStyle/>
        <a:p>
          <a:endParaRPr lang="en-US"/>
        </a:p>
      </dgm:t>
    </dgm:pt>
    <dgm:pt modelId="{E3E3D070-F053-432A-9C0A-876B58B692C0}" type="pres">
      <dgm:prSet presAssocID="{89A90C1A-1E2C-4399-97FE-ED41E519BE1F}" presName="Name0" presStyleCnt="0">
        <dgm:presLayoutVars>
          <dgm:dir/>
          <dgm:resizeHandles val="exact"/>
        </dgm:presLayoutVars>
      </dgm:prSet>
      <dgm:spPr/>
    </dgm:pt>
    <dgm:pt modelId="{C7DFFF17-22B0-4F1C-B106-CB1EDF56EAC7}" type="pres">
      <dgm:prSet presAssocID="{89A90C1A-1E2C-4399-97FE-ED41E519BE1F}" presName="arrow" presStyleLbl="bgShp" presStyleIdx="0" presStyleCnt="1"/>
      <dgm:spPr/>
    </dgm:pt>
    <dgm:pt modelId="{4935597B-603E-489B-A72B-25620D528B26}" type="pres">
      <dgm:prSet presAssocID="{89A90C1A-1E2C-4399-97FE-ED41E519BE1F}" presName="points" presStyleCnt="0"/>
      <dgm:spPr/>
    </dgm:pt>
    <dgm:pt modelId="{8B21F12B-A8CA-404C-A028-CFF3FE78E7B7}" type="pres">
      <dgm:prSet presAssocID="{2B87CF70-952E-4DA2-9CEE-73A1419ABE72}" presName="compositeA" presStyleCnt="0"/>
      <dgm:spPr/>
    </dgm:pt>
    <dgm:pt modelId="{8E924D5F-1BB6-4DAE-A2EA-0D926C8F96F3}" type="pres">
      <dgm:prSet presAssocID="{2B87CF70-952E-4DA2-9CEE-73A1419ABE72}" presName="textA" presStyleLbl="revTx" presStyleIdx="0" presStyleCnt="3">
        <dgm:presLayoutVars>
          <dgm:bulletEnabled val="1"/>
        </dgm:presLayoutVars>
      </dgm:prSet>
      <dgm:spPr/>
    </dgm:pt>
    <dgm:pt modelId="{50F2FEDC-959F-4536-9749-F821CB52FA35}" type="pres">
      <dgm:prSet presAssocID="{2B87CF70-952E-4DA2-9CEE-73A1419ABE72}" presName="circleA" presStyleLbl="node1" presStyleIdx="0" presStyleCnt="3"/>
      <dgm:spPr/>
    </dgm:pt>
    <dgm:pt modelId="{25F15EE4-292B-4B91-8F7E-413619EAF522}" type="pres">
      <dgm:prSet presAssocID="{2B87CF70-952E-4DA2-9CEE-73A1419ABE72}" presName="spaceA" presStyleCnt="0"/>
      <dgm:spPr/>
    </dgm:pt>
    <dgm:pt modelId="{68D66424-DB67-451F-9569-89021D7A9732}" type="pres">
      <dgm:prSet presAssocID="{7943FE31-BCA0-41AD-AB83-62FBB5009F60}" presName="space" presStyleCnt="0"/>
      <dgm:spPr/>
    </dgm:pt>
    <dgm:pt modelId="{805D62F7-19FB-4CA5-BF06-F7174CA6828A}" type="pres">
      <dgm:prSet presAssocID="{956CB8A4-BFCE-4346-95BE-90EF4965A54C}" presName="compositeB" presStyleCnt="0"/>
      <dgm:spPr/>
    </dgm:pt>
    <dgm:pt modelId="{3D516D06-8444-4B2D-AF77-FCFE37B4B11A}" type="pres">
      <dgm:prSet presAssocID="{956CB8A4-BFCE-4346-95BE-90EF4965A54C}" presName="textB" presStyleLbl="revTx" presStyleIdx="1" presStyleCnt="3">
        <dgm:presLayoutVars>
          <dgm:bulletEnabled val="1"/>
        </dgm:presLayoutVars>
      </dgm:prSet>
      <dgm:spPr/>
    </dgm:pt>
    <dgm:pt modelId="{B6116757-3E91-4DA3-B17D-B9F1AA416D20}" type="pres">
      <dgm:prSet presAssocID="{956CB8A4-BFCE-4346-95BE-90EF4965A54C}" presName="circleB" presStyleLbl="node1" presStyleIdx="1" presStyleCnt="3"/>
      <dgm:spPr/>
    </dgm:pt>
    <dgm:pt modelId="{C83C84EF-984D-497C-ABDE-660137627D1B}" type="pres">
      <dgm:prSet presAssocID="{956CB8A4-BFCE-4346-95BE-90EF4965A54C}" presName="spaceB" presStyleCnt="0"/>
      <dgm:spPr/>
    </dgm:pt>
    <dgm:pt modelId="{D7782524-71D8-4289-AF57-0DFB8CBE673F}" type="pres">
      <dgm:prSet presAssocID="{64B58C3E-BD97-4367-B0FF-00EBA542065F}" presName="space" presStyleCnt="0"/>
      <dgm:spPr/>
    </dgm:pt>
    <dgm:pt modelId="{9B0543CF-AC38-4AA7-883A-863AE5F01F1D}" type="pres">
      <dgm:prSet presAssocID="{8ACDC21E-9F9E-40BF-96E4-DEDC648733E7}" presName="compositeA" presStyleCnt="0"/>
      <dgm:spPr/>
    </dgm:pt>
    <dgm:pt modelId="{6A02E524-8548-46B4-90E1-486ACFA5F1DC}" type="pres">
      <dgm:prSet presAssocID="{8ACDC21E-9F9E-40BF-96E4-DEDC648733E7}" presName="textA" presStyleLbl="revTx" presStyleIdx="2" presStyleCnt="3">
        <dgm:presLayoutVars>
          <dgm:bulletEnabled val="1"/>
        </dgm:presLayoutVars>
      </dgm:prSet>
      <dgm:spPr/>
    </dgm:pt>
    <dgm:pt modelId="{D04A907E-BEC5-4B1D-A898-E92E59C007D0}" type="pres">
      <dgm:prSet presAssocID="{8ACDC21E-9F9E-40BF-96E4-DEDC648733E7}" presName="circleA" presStyleLbl="node1" presStyleIdx="2" presStyleCnt="3"/>
      <dgm:spPr/>
    </dgm:pt>
    <dgm:pt modelId="{05BFC5A4-193F-4BA5-9D31-F6BDD4186733}" type="pres">
      <dgm:prSet presAssocID="{8ACDC21E-9F9E-40BF-96E4-DEDC648733E7}" presName="spaceA" presStyleCnt="0"/>
      <dgm:spPr/>
    </dgm:pt>
  </dgm:ptLst>
  <dgm:cxnLst>
    <dgm:cxn modelId="{3C7BC800-1E42-4E3C-BB0C-1C222378D40F}" type="presOf" srcId="{2B87CF70-952E-4DA2-9CEE-73A1419ABE72}" destId="{8E924D5F-1BB6-4DAE-A2EA-0D926C8F96F3}" srcOrd="0" destOrd="0" presId="urn:microsoft.com/office/officeart/2005/8/layout/hProcess11"/>
    <dgm:cxn modelId="{C6827E12-B2FF-418D-A9A2-B044C2C79EF5}" srcId="{89A90C1A-1E2C-4399-97FE-ED41E519BE1F}" destId="{8ACDC21E-9F9E-40BF-96E4-DEDC648733E7}" srcOrd="2" destOrd="0" parTransId="{54DD0674-7484-47CF-B69C-D4483839AC61}" sibTransId="{3A3A2F9E-19B4-44B7-9DCA-DF59AAFA09ED}"/>
    <dgm:cxn modelId="{53A5F929-0C9C-462A-859A-B474CED16868}" srcId="{89A90C1A-1E2C-4399-97FE-ED41E519BE1F}" destId="{956CB8A4-BFCE-4346-95BE-90EF4965A54C}" srcOrd="1" destOrd="0" parTransId="{8486C7DB-A6D9-47B5-9641-1296BF51BB01}" sibTransId="{64B58C3E-BD97-4367-B0FF-00EBA542065F}"/>
    <dgm:cxn modelId="{925E8541-1A6B-4F0C-9077-C4CB84E3B1B3}" type="presOf" srcId="{89A90C1A-1E2C-4399-97FE-ED41E519BE1F}" destId="{E3E3D070-F053-432A-9C0A-876B58B692C0}" srcOrd="0" destOrd="0" presId="urn:microsoft.com/office/officeart/2005/8/layout/hProcess11"/>
    <dgm:cxn modelId="{3CC88D7B-620C-4CAB-BC08-2045355E90A4}" type="presOf" srcId="{956CB8A4-BFCE-4346-95BE-90EF4965A54C}" destId="{3D516D06-8444-4B2D-AF77-FCFE37B4B11A}" srcOrd="0" destOrd="0" presId="urn:microsoft.com/office/officeart/2005/8/layout/hProcess11"/>
    <dgm:cxn modelId="{B6156D87-A6B4-447A-A743-3888C20A6FE6}" srcId="{89A90C1A-1E2C-4399-97FE-ED41E519BE1F}" destId="{2B87CF70-952E-4DA2-9CEE-73A1419ABE72}" srcOrd="0" destOrd="0" parTransId="{49C53411-C68D-4CC2-8EE8-12790C5CAFEA}" sibTransId="{7943FE31-BCA0-41AD-AB83-62FBB5009F60}"/>
    <dgm:cxn modelId="{FD909AA2-6FDE-495A-A735-27BAFD2BD232}" type="presOf" srcId="{8ACDC21E-9F9E-40BF-96E4-DEDC648733E7}" destId="{6A02E524-8548-46B4-90E1-486ACFA5F1DC}" srcOrd="0" destOrd="0" presId="urn:microsoft.com/office/officeart/2005/8/layout/hProcess11"/>
    <dgm:cxn modelId="{2749E704-99B0-460C-80AD-082E18424168}" type="presParOf" srcId="{E3E3D070-F053-432A-9C0A-876B58B692C0}" destId="{C7DFFF17-22B0-4F1C-B106-CB1EDF56EAC7}" srcOrd="0" destOrd="0" presId="urn:microsoft.com/office/officeart/2005/8/layout/hProcess11"/>
    <dgm:cxn modelId="{69D40DAB-DCBA-42CA-8A6F-D1A0A4B8719E}" type="presParOf" srcId="{E3E3D070-F053-432A-9C0A-876B58B692C0}" destId="{4935597B-603E-489B-A72B-25620D528B26}" srcOrd="1" destOrd="0" presId="urn:microsoft.com/office/officeart/2005/8/layout/hProcess11"/>
    <dgm:cxn modelId="{9F39850B-BC96-4F0B-92DC-318C4931153B}" type="presParOf" srcId="{4935597B-603E-489B-A72B-25620D528B26}" destId="{8B21F12B-A8CA-404C-A028-CFF3FE78E7B7}" srcOrd="0" destOrd="0" presId="urn:microsoft.com/office/officeart/2005/8/layout/hProcess11"/>
    <dgm:cxn modelId="{4A6E609E-5439-43F0-86DA-9CDAC53A4547}" type="presParOf" srcId="{8B21F12B-A8CA-404C-A028-CFF3FE78E7B7}" destId="{8E924D5F-1BB6-4DAE-A2EA-0D926C8F96F3}" srcOrd="0" destOrd="0" presId="urn:microsoft.com/office/officeart/2005/8/layout/hProcess11"/>
    <dgm:cxn modelId="{94AFAB42-48F6-486C-A8B6-25D12DED5842}" type="presParOf" srcId="{8B21F12B-A8CA-404C-A028-CFF3FE78E7B7}" destId="{50F2FEDC-959F-4536-9749-F821CB52FA35}" srcOrd="1" destOrd="0" presId="urn:microsoft.com/office/officeart/2005/8/layout/hProcess11"/>
    <dgm:cxn modelId="{70DA9F33-3C56-46EA-8FF6-0BCC159E5069}" type="presParOf" srcId="{8B21F12B-A8CA-404C-A028-CFF3FE78E7B7}" destId="{25F15EE4-292B-4B91-8F7E-413619EAF522}" srcOrd="2" destOrd="0" presId="urn:microsoft.com/office/officeart/2005/8/layout/hProcess11"/>
    <dgm:cxn modelId="{477BC23F-4F8D-4A72-9A5B-5E5CBB58B516}" type="presParOf" srcId="{4935597B-603E-489B-A72B-25620D528B26}" destId="{68D66424-DB67-451F-9569-89021D7A9732}" srcOrd="1" destOrd="0" presId="urn:microsoft.com/office/officeart/2005/8/layout/hProcess11"/>
    <dgm:cxn modelId="{89D96B6C-7D8E-4585-9E4F-FC69625B653C}" type="presParOf" srcId="{4935597B-603E-489B-A72B-25620D528B26}" destId="{805D62F7-19FB-4CA5-BF06-F7174CA6828A}" srcOrd="2" destOrd="0" presId="urn:microsoft.com/office/officeart/2005/8/layout/hProcess11"/>
    <dgm:cxn modelId="{DBDAC8EE-14BB-4A4E-89EF-DDDAD87DD1C5}" type="presParOf" srcId="{805D62F7-19FB-4CA5-BF06-F7174CA6828A}" destId="{3D516D06-8444-4B2D-AF77-FCFE37B4B11A}" srcOrd="0" destOrd="0" presId="urn:microsoft.com/office/officeart/2005/8/layout/hProcess11"/>
    <dgm:cxn modelId="{779F0A76-1038-4754-9EDB-CD99E3681E87}" type="presParOf" srcId="{805D62F7-19FB-4CA5-BF06-F7174CA6828A}" destId="{B6116757-3E91-4DA3-B17D-B9F1AA416D20}" srcOrd="1" destOrd="0" presId="urn:microsoft.com/office/officeart/2005/8/layout/hProcess11"/>
    <dgm:cxn modelId="{5F4CAA23-1FCB-4DBD-BE23-E64189A0FC33}" type="presParOf" srcId="{805D62F7-19FB-4CA5-BF06-F7174CA6828A}" destId="{C83C84EF-984D-497C-ABDE-660137627D1B}" srcOrd="2" destOrd="0" presId="urn:microsoft.com/office/officeart/2005/8/layout/hProcess11"/>
    <dgm:cxn modelId="{EA8589FE-60B4-4320-9E52-6251CFF30811}" type="presParOf" srcId="{4935597B-603E-489B-A72B-25620D528B26}" destId="{D7782524-71D8-4289-AF57-0DFB8CBE673F}" srcOrd="3" destOrd="0" presId="urn:microsoft.com/office/officeart/2005/8/layout/hProcess11"/>
    <dgm:cxn modelId="{894D94F2-7883-425B-9B09-F3FBA95754EC}" type="presParOf" srcId="{4935597B-603E-489B-A72B-25620D528B26}" destId="{9B0543CF-AC38-4AA7-883A-863AE5F01F1D}" srcOrd="4" destOrd="0" presId="urn:microsoft.com/office/officeart/2005/8/layout/hProcess11"/>
    <dgm:cxn modelId="{390ACB6E-6F21-4BE1-BEA1-EBA904E41703}" type="presParOf" srcId="{9B0543CF-AC38-4AA7-883A-863AE5F01F1D}" destId="{6A02E524-8548-46B4-90E1-486ACFA5F1DC}" srcOrd="0" destOrd="0" presId="urn:microsoft.com/office/officeart/2005/8/layout/hProcess11"/>
    <dgm:cxn modelId="{4740331F-09A6-4EF9-959B-1E90F00FC60D}" type="presParOf" srcId="{9B0543CF-AC38-4AA7-883A-863AE5F01F1D}" destId="{D04A907E-BEC5-4B1D-A898-E92E59C007D0}" srcOrd="1" destOrd="0" presId="urn:microsoft.com/office/officeart/2005/8/layout/hProcess11"/>
    <dgm:cxn modelId="{F9B0A62D-602C-4499-AE35-3069146AFA7C}" type="presParOf" srcId="{9B0543CF-AC38-4AA7-883A-863AE5F01F1D}" destId="{05BFC5A4-193F-4BA5-9D31-F6BDD418673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A90C1A-1E2C-4399-97FE-ED41E519BE1F}" type="doc">
      <dgm:prSet loTypeId="urn:microsoft.com/office/officeart/2005/8/layout/hProcess11" loCatId="process" qsTypeId="urn:microsoft.com/office/officeart/2005/8/quickstyle/3d5" qsCatId="3D" csTypeId="urn:microsoft.com/office/officeart/2005/8/colors/accent1_2" csCatId="accent1" phldr="1"/>
      <dgm:spPr/>
      <dgm:t>
        <a:bodyPr/>
        <a:lstStyle/>
        <a:p>
          <a:endParaRPr lang="en-US"/>
        </a:p>
      </dgm:t>
    </dgm:pt>
    <dgm:pt modelId="{8ACDC21E-9F9E-40BF-96E4-DEDC648733E7}">
      <dgm:prSet phldrT="[Text]"/>
      <dgm:spPr/>
      <dgm:t>
        <a:bodyPr/>
        <a:lstStyle/>
        <a:p>
          <a:r>
            <a:rPr lang="en-US" dirty="0"/>
            <a:t>Projects Being Worked On</a:t>
          </a:r>
        </a:p>
      </dgm:t>
    </dgm:pt>
    <dgm:pt modelId="{54DD0674-7484-47CF-B69C-D4483839AC61}" type="parTrans" cxnId="{C6827E12-B2FF-418D-A9A2-B044C2C79EF5}">
      <dgm:prSet/>
      <dgm:spPr/>
      <dgm:t>
        <a:bodyPr/>
        <a:lstStyle/>
        <a:p>
          <a:endParaRPr lang="en-US"/>
        </a:p>
      </dgm:t>
    </dgm:pt>
    <dgm:pt modelId="{3A3A2F9E-19B4-44B7-9DCA-DF59AAFA09ED}" type="sibTrans" cxnId="{C6827E12-B2FF-418D-A9A2-B044C2C79EF5}">
      <dgm:prSet/>
      <dgm:spPr/>
      <dgm:t>
        <a:bodyPr/>
        <a:lstStyle/>
        <a:p>
          <a:endParaRPr lang="en-US"/>
        </a:p>
      </dgm:t>
    </dgm:pt>
    <dgm:pt modelId="{2B87CF70-952E-4DA2-9CEE-73A1419ABE72}">
      <dgm:prSet phldrT="[Text]"/>
      <dgm:spPr/>
      <dgm:t>
        <a:bodyPr/>
        <a:lstStyle/>
        <a:p>
          <a:endParaRPr lang="en-US" dirty="0"/>
        </a:p>
      </dgm:t>
    </dgm:pt>
    <dgm:pt modelId="{7943FE31-BCA0-41AD-AB83-62FBB5009F60}" type="sibTrans" cxnId="{B6156D87-A6B4-447A-A743-3888C20A6FE6}">
      <dgm:prSet/>
      <dgm:spPr/>
      <dgm:t>
        <a:bodyPr/>
        <a:lstStyle/>
        <a:p>
          <a:endParaRPr lang="en-US"/>
        </a:p>
      </dgm:t>
    </dgm:pt>
    <dgm:pt modelId="{49C53411-C68D-4CC2-8EE8-12790C5CAFEA}" type="parTrans" cxnId="{B6156D87-A6B4-447A-A743-3888C20A6FE6}">
      <dgm:prSet/>
      <dgm:spPr/>
      <dgm:t>
        <a:bodyPr/>
        <a:lstStyle/>
        <a:p>
          <a:endParaRPr lang="en-US"/>
        </a:p>
      </dgm:t>
    </dgm:pt>
    <dgm:pt modelId="{956CB8A4-BFCE-4346-95BE-90EF4965A54C}">
      <dgm:prSet phldrT="[Text]"/>
      <dgm:spPr/>
      <dgm:t>
        <a:bodyPr/>
        <a:lstStyle/>
        <a:p>
          <a:endParaRPr lang="en-US" dirty="0"/>
        </a:p>
      </dgm:t>
    </dgm:pt>
    <dgm:pt modelId="{64B58C3E-BD97-4367-B0FF-00EBA542065F}" type="sibTrans" cxnId="{53A5F929-0C9C-462A-859A-B474CED16868}">
      <dgm:prSet/>
      <dgm:spPr/>
      <dgm:t>
        <a:bodyPr/>
        <a:lstStyle/>
        <a:p>
          <a:endParaRPr lang="en-US"/>
        </a:p>
      </dgm:t>
    </dgm:pt>
    <dgm:pt modelId="{8486C7DB-A6D9-47B5-9641-1296BF51BB01}" type="parTrans" cxnId="{53A5F929-0C9C-462A-859A-B474CED16868}">
      <dgm:prSet/>
      <dgm:spPr/>
      <dgm:t>
        <a:bodyPr/>
        <a:lstStyle/>
        <a:p>
          <a:endParaRPr lang="en-US"/>
        </a:p>
      </dgm:t>
    </dgm:pt>
    <dgm:pt modelId="{E3E3D070-F053-432A-9C0A-876B58B692C0}" type="pres">
      <dgm:prSet presAssocID="{89A90C1A-1E2C-4399-97FE-ED41E519BE1F}" presName="Name0" presStyleCnt="0">
        <dgm:presLayoutVars>
          <dgm:dir/>
          <dgm:resizeHandles val="exact"/>
        </dgm:presLayoutVars>
      </dgm:prSet>
      <dgm:spPr/>
    </dgm:pt>
    <dgm:pt modelId="{C7DFFF17-22B0-4F1C-B106-CB1EDF56EAC7}" type="pres">
      <dgm:prSet presAssocID="{89A90C1A-1E2C-4399-97FE-ED41E519BE1F}" presName="arrow" presStyleLbl="bgShp" presStyleIdx="0" presStyleCnt="1"/>
      <dgm:spPr/>
    </dgm:pt>
    <dgm:pt modelId="{4935597B-603E-489B-A72B-25620D528B26}" type="pres">
      <dgm:prSet presAssocID="{89A90C1A-1E2C-4399-97FE-ED41E519BE1F}" presName="points" presStyleCnt="0"/>
      <dgm:spPr/>
    </dgm:pt>
    <dgm:pt modelId="{8B21F12B-A8CA-404C-A028-CFF3FE78E7B7}" type="pres">
      <dgm:prSet presAssocID="{2B87CF70-952E-4DA2-9CEE-73A1419ABE72}" presName="compositeA" presStyleCnt="0"/>
      <dgm:spPr/>
    </dgm:pt>
    <dgm:pt modelId="{8E924D5F-1BB6-4DAE-A2EA-0D926C8F96F3}" type="pres">
      <dgm:prSet presAssocID="{2B87CF70-952E-4DA2-9CEE-73A1419ABE72}" presName="textA" presStyleLbl="revTx" presStyleIdx="0" presStyleCnt="3">
        <dgm:presLayoutVars>
          <dgm:bulletEnabled val="1"/>
        </dgm:presLayoutVars>
      </dgm:prSet>
      <dgm:spPr/>
    </dgm:pt>
    <dgm:pt modelId="{50F2FEDC-959F-4536-9749-F821CB52FA35}" type="pres">
      <dgm:prSet presAssocID="{2B87CF70-952E-4DA2-9CEE-73A1419ABE72}" presName="circleA" presStyleLbl="node1" presStyleIdx="0" presStyleCnt="3"/>
      <dgm:spPr/>
    </dgm:pt>
    <dgm:pt modelId="{25F15EE4-292B-4B91-8F7E-413619EAF522}" type="pres">
      <dgm:prSet presAssocID="{2B87CF70-952E-4DA2-9CEE-73A1419ABE72}" presName="spaceA" presStyleCnt="0"/>
      <dgm:spPr/>
    </dgm:pt>
    <dgm:pt modelId="{68D66424-DB67-451F-9569-89021D7A9732}" type="pres">
      <dgm:prSet presAssocID="{7943FE31-BCA0-41AD-AB83-62FBB5009F60}" presName="space" presStyleCnt="0"/>
      <dgm:spPr/>
    </dgm:pt>
    <dgm:pt modelId="{805D62F7-19FB-4CA5-BF06-F7174CA6828A}" type="pres">
      <dgm:prSet presAssocID="{956CB8A4-BFCE-4346-95BE-90EF4965A54C}" presName="compositeB" presStyleCnt="0"/>
      <dgm:spPr/>
    </dgm:pt>
    <dgm:pt modelId="{3D516D06-8444-4B2D-AF77-FCFE37B4B11A}" type="pres">
      <dgm:prSet presAssocID="{956CB8A4-BFCE-4346-95BE-90EF4965A54C}" presName="textB" presStyleLbl="revTx" presStyleIdx="1" presStyleCnt="3">
        <dgm:presLayoutVars>
          <dgm:bulletEnabled val="1"/>
        </dgm:presLayoutVars>
      </dgm:prSet>
      <dgm:spPr/>
    </dgm:pt>
    <dgm:pt modelId="{B6116757-3E91-4DA3-B17D-B9F1AA416D20}" type="pres">
      <dgm:prSet presAssocID="{956CB8A4-BFCE-4346-95BE-90EF4965A54C}" presName="circleB" presStyleLbl="node1" presStyleIdx="1" presStyleCnt="3"/>
      <dgm:spPr/>
    </dgm:pt>
    <dgm:pt modelId="{C83C84EF-984D-497C-ABDE-660137627D1B}" type="pres">
      <dgm:prSet presAssocID="{956CB8A4-BFCE-4346-95BE-90EF4965A54C}" presName="spaceB" presStyleCnt="0"/>
      <dgm:spPr/>
    </dgm:pt>
    <dgm:pt modelId="{D7782524-71D8-4289-AF57-0DFB8CBE673F}" type="pres">
      <dgm:prSet presAssocID="{64B58C3E-BD97-4367-B0FF-00EBA542065F}" presName="space" presStyleCnt="0"/>
      <dgm:spPr/>
    </dgm:pt>
    <dgm:pt modelId="{9B0543CF-AC38-4AA7-883A-863AE5F01F1D}" type="pres">
      <dgm:prSet presAssocID="{8ACDC21E-9F9E-40BF-96E4-DEDC648733E7}" presName="compositeA" presStyleCnt="0"/>
      <dgm:spPr/>
    </dgm:pt>
    <dgm:pt modelId="{6A02E524-8548-46B4-90E1-486ACFA5F1DC}" type="pres">
      <dgm:prSet presAssocID="{8ACDC21E-9F9E-40BF-96E4-DEDC648733E7}" presName="textA" presStyleLbl="revTx" presStyleIdx="2" presStyleCnt="3">
        <dgm:presLayoutVars>
          <dgm:bulletEnabled val="1"/>
        </dgm:presLayoutVars>
      </dgm:prSet>
      <dgm:spPr/>
    </dgm:pt>
    <dgm:pt modelId="{D04A907E-BEC5-4B1D-A898-E92E59C007D0}" type="pres">
      <dgm:prSet presAssocID="{8ACDC21E-9F9E-40BF-96E4-DEDC648733E7}" presName="circleA" presStyleLbl="node1" presStyleIdx="2" presStyleCnt="3"/>
      <dgm:spPr/>
    </dgm:pt>
    <dgm:pt modelId="{05BFC5A4-193F-4BA5-9D31-F6BDD4186733}" type="pres">
      <dgm:prSet presAssocID="{8ACDC21E-9F9E-40BF-96E4-DEDC648733E7}" presName="spaceA" presStyleCnt="0"/>
      <dgm:spPr/>
    </dgm:pt>
  </dgm:ptLst>
  <dgm:cxnLst>
    <dgm:cxn modelId="{3C7BC800-1E42-4E3C-BB0C-1C222378D40F}" type="presOf" srcId="{2B87CF70-952E-4DA2-9CEE-73A1419ABE72}" destId="{8E924D5F-1BB6-4DAE-A2EA-0D926C8F96F3}" srcOrd="0" destOrd="0" presId="urn:microsoft.com/office/officeart/2005/8/layout/hProcess11"/>
    <dgm:cxn modelId="{C6827E12-B2FF-418D-A9A2-B044C2C79EF5}" srcId="{89A90C1A-1E2C-4399-97FE-ED41E519BE1F}" destId="{8ACDC21E-9F9E-40BF-96E4-DEDC648733E7}" srcOrd="2" destOrd="0" parTransId="{54DD0674-7484-47CF-B69C-D4483839AC61}" sibTransId="{3A3A2F9E-19B4-44B7-9DCA-DF59AAFA09ED}"/>
    <dgm:cxn modelId="{53A5F929-0C9C-462A-859A-B474CED16868}" srcId="{89A90C1A-1E2C-4399-97FE-ED41E519BE1F}" destId="{956CB8A4-BFCE-4346-95BE-90EF4965A54C}" srcOrd="1" destOrd="0" parTransId="{8486C7DB-A6D9-47B5-9641-1296BF51BB01}" sibTransId="{64B58C3E-BD97-4367-B0FF-00EBA542065F}"/>
    <dgm:cxn modelId="{925E8541-1A6B-4F0C-9077-C4CB84E3B1B3}" type="presOf" srcId="{89A90C1A-1E2C-4399-97FE-ED41E519BE1F}" destId="{E3E3D070-F053-432A-9C0A-876B58B692C0}" srcOrd="0" destOrd="0" presId="urn:microsoft.com/office/officeart/2005/8/layout/hProcess11"/>
    <dgm:cxn modelId="{3CC88D7B-620C-4CAB-BC08-2045355E90A4}" type="presOf" srcId="{956CB8A4-BFCE-4346-95BE-90EF4965A54C}" destId="{3D516D06-8444-4B2D-AF77-FCFE37B4B11A}" srcOrd="0" destOrd="0" presId="urn:microsoft.com/office/officeart/2005/8/layout/hProcess11"/>
    <dgm:cxn modelId="{B6156D87-A6B4-447A-A743-3888C20A6FE6}" srcId="{89A90C1A-1E2C-4399-97FE-ED41E519BE1F}" destId="{2B87CF70-952E-4DA2-9CEE-73A1419ABE72}" srcOrd="0" destOrd="0" parTransId="{49C53411-C68D-4CC2-8EE8-12790C5CAFEA}" sibTransId="{7943FE31-BCA0-41AD-AB83-62FBB5009F60}"/>
    <dgm:cxn modelId="{FD909AA2-6FDE-495A-A735-27BAFD2BD232}" type="presOf" srcId="{8ACDC21E-9F9E-40BF-96E4-DEDC648733E7}" destId="{6A02E524-8548-46B4-90E1-486ACFA5F1DC}" srcOrd="0" destOrd="0" presId="urn:microsoft.com/office/officeart/2005/8/layout/hProcess11"/>
    <dgm:cxn modelId="{2749E704-99B0-460C-80AD-082E18424168}" type="presParOf" srcId="{E3E3D070-F053-432A-9C0A-876B58B692C0}" destId="{C7DFFF17-22B0-4F1C-B106-CB1EDF56EAC7}" srcOrd="0" destOrd="0" presId="urn:microsoft.com/office/officeart/2005/8/layout/hProcess11"/>
    <dgm:cxn modelId="{69D40DAB-DCBA-42CA-8A6F-D1A0A4B8719E}" type="presParOf" srcId="{E3E3D070-F053-432A-9C0A-876B58B692C0}" destId="{4935597B-603E-489B-A72B-25620D528B26}" srcOrd="1" destOrd="0" presId="urn:microsoft.com/office/officeart/2005/8/layout/hProcess11"/>
    <dgm:cxn modelId="{9F39850B-BC96-4F0B-92DC-318C4931153B}" type="presParOf" srcId="{4935597B-603E-489B-A72B-25620D528B26}" destId="{8B21F12B-A8CA-404C-A028-CFF3FE78E7B7}" srcOrd="0" destOrd="0" presId="urn:microsoft.com/office/officeart/2005/8/layout/hProcess11"/>
    <dgm:cxn modelId="{4A6E609E-5439-43F0-86DA-9CDAC53A4547}" type="presParOf" srcId="{8B21F12B-A8CA-404C-A028-CFF3FE78E7B7}" destId="{8E924D5F-1BB6-4DAE-A2EA-0D926C8F96F3}" srcOrd="0" destOrd="0" presId="urn:microsoft.com/office/officeart/2005/8/layout/hProcess11"/>
    <dgm:cxn modelId="{94AFAB42-48F6-486C-A8B6-25D12DED5842}" type="presParOf" srcId="{8B21F12B-A8CA-404C-A028-CFF3FE78E7B7}" destId="{50F2FEDC-959F-4536-9749-F821CB52FA35}" srcOrd="1" destOrd="0" presId="urn:microsoft.com/office/officeart/2005/8/layout/hProcess11"/>
    <dgm:cxn modelId="{70DA9F33-3C56-46EA-8FF6-0BCC159E5069}" type="presParOf" srcId="{8B21F12B-A8CA-404C-A028-CFF3FE78E7B7}" destId="{25F15EE4-292B-4B91-8F7E-413619EAF522}" srcOrd="2" destOrd="0" presId="urn:microsoft.com/office/officeart/2005/8/layout/hProcess11"/>
    <dgm:cxn modelId="{477BC23F-4F8D-4A72-9A5B-5E5CBB58B516}" type="presParOf" srcId="{4935597B-603E-489B-A72B-25620D528B26}" destId="{68D66424-DB67-451F-9569-89021D7A9732}" srcOrd="1" destOrd="0" presId="urn:microsoft.com/office/officeart/2005/8/layout/hProcess11"/>
    <dgm:cxn modelId="{89D96B6C-7D8E-4585-9E4F-FC69625B653C}" type="presParOf" srcId="{4935597B-603E-489B-A72B-25620D528B26}" destId="{805D62F7-19FB-4CA5-BF06-F7174CA6828A}" srcOrd="2" destOrd="0" presId="urn:microsoft.com/office/officeart/2005/8/layout/hProcess11"/>
    <dgm:cxn modelId="{DBDAC8EE-14BB-4A4E-89EF-DDDAD87DD1C5}" type="presParOf" srcId="{805D62F7-19FB-4CA5-BF06-F7174CA6828A}" destId="{3D516D06-8444-4B2D-AF77-FCFE37B4B11A}" srcOrd="0" destOrd="0" presId="urn:microsoft.com/office/officeart/2005/8/layout/hProcess11"/>
    <dgm:cxn modelId="{779F0A76-1038-4754-9EDB-CD99E3681E87}" type="presParOf" srcId="{805D62F7-19FB-4CA5-BF06-F7174CA6828A}" destId="{B6116757-3E91-4DA3-B17D-B9F1AA416D20}" srcOrd="1" destOrd="0" presId="urn:microsoft.com/office/officeart/2005/8/layout/hProcess11"/>
    <dgm:cxn modelId="{5F4CAA23-1FCB-4DBD-BE23-E64189A0FC33}" type="presParOf" srcId="{805D62F7-19FB-4CA5-BF06-F7174CA6828A}" destId="{C83C84EF-984D-497C-ABDE-660137627D1B}" srcOrd="2" destOrd="0" presId="urn:microsoft.com/office/officeart/2005/8/layout/hProcess11"/>
    <dgm:cxn modelId="{EA8589FE-60B4-4320-9E52-6251CFF30811}" type="presParOf" srcId="{4935597B-603E-489B-A72B-25620D528B26}" destId="{D7782524-71D8-4289-AF57-0DFB8CBE673F}" srcOrd="3" destOrd="0" presId="urn:microsoft.com/office/officeart/2005/8/layout/hProcess11"/>
    <dgm:cxn modelId="{894D94F2-7883-425B-9B09-F3FBA95754EC}" type="presParOf" srcId="{4935597B-603E-489B-A72B-25620D528B26}" destId="{9B0543CF-AC38-4AA7-883A-863AE5F01F1D}" srcOrd="4" destOrd="0" presId="urn:microsoft.com/office/officeart/2005/8/layout/hProcess11"/>
    <dgm:cxn modelId="{390ACB6E-6F21-4BE1-BEA1-EBA904E41703}" type="presParOf" srcId="{9B0543CF-AC38-4AA7-883A-863AE5F01F1D}" destId="{6A02E524-8548-46B4-90E1-486ACFA5F1DC}" srcOrd="0" destOrd="0" presId="urn:microsoft.com/office/officeart/2005/8/layout/hProcess11"/>
    <dgm:cxn modelId="{4740331F-09A6-4EF9-959B-1E90F00FC60D}" type="presParOf" srcId="{9B0543CF-AC38-4AA7-883A-863AE5F01F1D}" destId="{D04A907E-BEC5-4B1D-A898-E92E59C007D0}" srcOrd="1" destOrd="0" presId="urn:microsoft.com/office/officeart/2005/8/layout/hProcess11"/>
    <dgm:cxn modelId="{F9B0A62D-602C-4499-AE35-3069146AFA7C}" type="presParOf" srcId="{9B0543CF-AC38-4AA7-883A-863AE5F01F1D}" destId="{05BFC5A4-193F-4BA5-9D31-F6BDD418673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FFF17-22B0-4F1C-B106-CB1EDF56EAC7}">
      <dsp:nvSpPr>
        <dsp:cNvPr id="0" name=""/>
        <dsp:cNvSpPr/>
      </dsp:nvSpPr>
      <dsp:spPr>
        <a:xfrm>
          <a:off x="0" y="2438399"/>
          <a:ext cx="12192000" cy="3251200"/>
        </a:xfrm>
        <a:prstGeom prst="notched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924D5F-1BB6-4DAE-A2EA-0D926C8F96F3}">
      <dsp:nvSpPr>
        <dsp:cNvPr id="0" name=""/>
        <dsp:cNvSpPr/>
      </dsp:nvSpPr>
      <dsp:spPr>
        <a:xfrm>
          <a:off x="5357" y="0"/>
          <a:ext cx="3536156" cy="325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b" anchorCtr="0">
          <a:noAutofit/>
        </a:bodyPr>
        <a:lstStyle/>
        <a:p>
          <a:pPr marL="0" lvl="0" indent="0" algn="ctr" defTabSz="2133600">
            <a:lnSpc>
              <a:spcPct val="90000"/>
            </a:lnSpc>
            <a:spcBef>
              <a:spcPct val="0"/>
            </a:spcBef>
            <a:spcAft>
              <a:spcPct val="35000"/>
            </a:spcAft>
            <a:buNone/>
          </a:pPr>
          <a:r>
            <a:rPr lang="en-US" sz="4800" kern="1200" dirty="0"/>
            <a:t>Clicks / Usage</a:t>
          </a:r>
        </a:p>
      </dsp:txBody>
      <dsp:txXfrm>
        <a:off x="5357" y="0"/>
        <a:ext cx="3536156" cy="3251200"/>
      </dsp:txXfrm>
    </dsp:sp>
    <dsp:sp modelId="{50F2FEDC-959F-4536-9749-F821CB52FA35}">
      <dsp:nvSpPr>
        <dsp:cNvPr id="0" name=""/>
        <dsp:cNvSpPr/>
      </dsp:nvSpPr>
      <dsp:spPr>
        <a:xfrm>
          <a:off x="1367035" y="3657600"/>
          <a:ext cx="812800" cy="812800"/>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D516D06-8444-4B2D-AF77-FCFE37B4B11A}">
      <dsp:nvSpPr>
        <dsp:cNvPr id="0" name=""/>
        <dsp:cNvSpPr/>
      </dsp:nvSpPr>
      <dsp:spPr>
        <a:xfrm>
          <a:off x="3718321" y="4876799"/>
          <a:ext cx="3536156" cy="325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t" anchorCtr="0">
          <a:noAutofit/>
        </a:bodyPr>
        <a:lstStyle/>
        <a:p>
          <a:pPr marL="0" lvl="0" indent="0" algn="ctr" defTabSz="2133600">
            <a:lnSpc>
              <a:spcPct val="90000"/>
            </a:lnSpc>
            <a:spcBef>
              <a:spcPct val="0"/>
            </a:spcBef>
            <a:spcAft>
              <a:spcPct val="35000"/>
            </a:spcAft>
            <a:buNone/>
          </a:pPr>
          <a:r>
            <a:rPr lang="en-US" sz="4800" kern="1200" dirty="0"/>
            <a:t>Actions Per Click</a:t>
          </a:r>
        </a:p>
      </dsp:txBody>
      <dsp:txXfrm>
        <a:off x="3718321" y="4876799"/>
        <a:ext cx="3536156" cy="3251200"/>
      </dsp:txXfrm>
    </dsp:sp>
    <dsp:sp modelId="{B6116757-3E91-4DA3-B17D-B9F1AA416D20}">
      <dsp:nvSpPr>
        <dsp:cNvPr id="0" name=""/>
        <dsp:cNvSpPr/>
      </dsp:nvSpPr>
      <dsp:spPr>
        <a:xfrm>
          <a:off x="5080000" y="3657600"/>
          <a:ext cx="812800" cy="812800"/>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A02E524-8548-46B4-90E1-486ACFA5F1DC}">
      <dsp:nvSpPr>
        <dsp:cNvPr id="0" name=""/>
        <dsp:cNvSpPr/>
      </dsp:nvSpPr>
      <dsp:spPr>
        <a:xfrm>
          <a:off x="7431285" y="0"/>
          <a:ext cx="3536156" cy="325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341376" rIns="341376" bIns="341376" numCol="1" spcCol="1270" anchor="b" anchorCtr="0">
          <a:noAutofit/>
        </a:bodyPr>
        <a:lstStyle/>
        <a:p>
          <a:pPr marL="0" lvl="0" indent="0" algn="ctr" defTabSz="2133600">
            <a:lnSpc>
              <a:spcPct val="90000"/>
            </a:lnSpc>
            <a:spcBef>
              <a:spcPct val="0"/>
            </a:spcBef>
            <a:spcAft>
              <a:spcPct val="35000"/>
            </a:spcAft>
            <a:buNone/>
          </a:pPr>
          <a:r>
            <a:rPr lang="en-US" sz="4800" kern="1200" dirty="0"/>
            <a:t>Projects Being Worked On</a:t>
          </a:r>
        </a:p>
      </dsp:txBody>
      <dsp:txXfrm>
        <a:off x="7431285" y="0"/>
        <a:ext cx="3536156" cy="3251200"/>
      </dsp:txXfrm>
    </dsp:sp>
    <dsp:sp modelId="{D04A907E-BEC5-4B1D-A898-E92E59C007D0}">
      <dsp:nvSpPr>
        <dsp:cNvPr id="0" name=""/>
        <dsp:cNvSpPr/>
      </dsp:nvSpPr>
      <dsp:spPr>
        <a:xfrm>
          <a:off x="8792964" y="3657600"/>
          <a:ext cx="812800" cy="812800"/>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FFF17-22B0-4F1C-B106-CB1EDF56EAC7}">
      <dsp:nvSpPr>
        <dsp:cNvPr id="0" name=""/>
        <dsp:cNvSpPr/>
      </dsp:nvSpPr>
      <dsp:spPr>
        <a:xfrm>
          <a:off x="0" y="1428114"/>
          <a:ext cx="6932023" cy="1904152"/>
        </a:xfrm>
        <a:prstGeom prst="notched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924D5F-1BB6-4DAE-A2EA-0D926C8F96F3}">
      <dsp:nvSpPr>
        <dsp:cNvPr id="0" name=""/>
        <dsp:cNvSpPr/>
      </dsp:nvSpPr>
      <dsp:spPr>
        <a:xfrm>
          <a:off x="304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277368" numCol="1" spcCol="1270" anchor="b" anchorCtr="0">
          <a:noAutofit/>
        </a:bodyPr>
        <a:lstStyle/>
        <a:p>
          <a:pPr marL="0" lvl="0" indent="0" algn="ctr" defTabSz="1733550">
            <a:lnSpc>
              <a:spcPct val="90000"/>
            </a:lnSpc>
            <a:spcBef>
              <a:spcPct val="0"/>
            </a:spcBef>
            <a:spcAft>
              <a:spcPct val="35000"/>
            </a:spcAft>
            <a:buNone/>
          </a:pPr>
          <a:r>
            <a:rPr lang="en-US" sz="3900" kern="1200" dirty="0"/>
            <a:t>Clicks / Usage</a:t>
          </a:r>
        </a:p>
      </dsp:txBody>
      <dsp:txXfrm>
        <a:off x="3046" y="0"/>
        <a:ext cx="2010557" cy="1904152"/>
      </dsp:txXfrm>
    </dsp:sp>
    <dsp:sp modelId="{50F2FEDC-959F-4536-9749-F821CB52FA35}">
      <dsp:nvSpPr>
        <dsp:cNvPr id="0" name=""/>
        <dsp:cNvSpPr/>
      </dsp:nvSpPr>
      <dsp:spPr>
        <a:xfrm>
          <a:off x="770305"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D516D06-8444-4B2D-AF77-FCFE37B4B11A}">
      <dsp:nvSpPr>
        <dsp:cNvPr id="0" name=""/>
        <dsp:cNvSpPr/>
      </dsp:nvSpPr>
      <dsp:spPr>
        <a:xfrm>
          <a:off x="2114131" y="2856228"/>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277368" numCol="1" spcCol="1270" anchor="t" anchorCtr="0">
          <a:noAutofit/>
        </a:bodyPr>
        <a:lstStyle/>
        <a:p>
          <a:pPr marL="0" lvl="0" indent="0" algn="ctr" defTabSz="1733550">
            <a:lnSpc>
              <a:spcPct val="90000"/>
            </a:lnSpc>
            <a:spcBef>
              <a:spcPct val="0"/>
            </a:spcBef>
            <a:spcAft>
              <a:spcPct val="35000"/>
            </a:spcAft>
            <a:buNone/>
          </a:pPr>
          <a:endParaRPr lang="en-US" sz="3900" kern="1200" dirty="0"/>
        </a:p>
      </dsp:txBody>
      <dsp:txXfrm>
        <a:off x="2114131" y="2856228"/>
        <a:ext cx="2010557" cy="1904152"/>
      </dsp:txXfrm>
    </dsp:sp>
    <dsp:sp modelId="{B6116757-3E91-4DA3-B17D-B9F1AA416D20}">
      <dsp:nvSpPr>
        <dsp:cNvPr id="0" name=""/>
        <dsp:cNvSpPr/>
      </dsp:nvSpPr>
      <dsp:spPr>
        <a:xfrm>
          <a:off x="2881391"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A02E524-8548-46B4-90E1-486ACFA5F1DC}">
      <dsp:nvSpPr>
        <dsp:cNvPr id="0" name=""/>
        <dsp:cNvSpPr/>
      </dsp:nvSpPr>
      <dsp:spPr>
        <a:xfrm>
          <a:off x="422521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368" tIns="277368" rIns="277368" bIns="277368" numCol="1" spcCol="1270" anchor="b" anchorCtr="0">
          <a:noAutofit/>
        </a:bodyPr>
        <a:lstStyle/>
        <a:p>
          <a:pPr marL="0" lvl="0" indent="0" algn="ctr" defTabSz="1733550">
            <a:lnSpc>
              <a:spcPct val="90000"/>
            </a:lnSpc>
            <a:spcBef>
              <a:spcPct val="0"/>
            </a:spcBef>
            <a:spcAft>
              <a:spcPct val="35000"/>
            </a:spcAft>
            <a:buNone/>
          </a:pPr>
          <a:endParaRPr lang="en-US" sz="3900" kern="1200" dirty="0"/>
        </a:p>
      </dsp:txBody>
      <dsp:txXfrm>
        <a:off x="4225216" y="0"/>
        <a:ext cx="2010557" cy="1904152"/>
      </dsp:txXfrm>
    </dsp:sp>
    <dsp:sp modelId="{D04A907E-BEC5-4B1D-A898-E92E59C007D0}">
      <dsp:nvSpPr>
        <dsp:cNvPr id="0" name=""/>
        <dsp:cNvSpPr/>
      </dsp:nvSpPr>
      <dsp:spPr>
        <a:xfrm>
          <a:off x="4992476"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FFF17-22B0-4F1C-B106-CB1EDF56EAC7}">
      <dsp:nvSpPr>
        <dsp:cNvPr id="0" name=""/>
        <dsp:cNvSpPr/>
      </dsp:nvSpPr>
      <dsp:spPr>
        <a:xfrm>
          <a:off x="0" y="1428114"/>
          <a:ext cx="6932023" cy="1904152"/>
        </a:xfrm>
        <a:prstGeom prst="notched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924D5F-1BB6-4DAE-A2EA-0D926C8F96F3}">
      <dsp:nvSpPr>
        <dsp:cNvPr id="0" name=""/>
        <dsp:cNvSpPr/>
      </dsp:nvSpPr>
      <dsp:spPr>
        <a:xfrm>
          <a:off x="304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endParaRPr lang="en-US" sz="3400" kern="1200" dirty="0"/>
        </a:p>
      </dsp:txBody>
      <dsp:txXfrm>
        <a:off x="3046" y="0"/>
        <a:ext cx="2010557" cy="1904152"/>
      </dsp:txXfrm>
    </dsp:sp>
    <dsp:sp modelId="{50F2FEDC-959F-4536-9749-F821CB52FA35}">
      <dsp:nvSpPr>
        <dsp:cNvPr id="0" name=""/>
        <dsp:cNvSpPr/>
      </dsp:nvSpPr>
      <dsp:spPr>
        <a:xfrm>
          <a:off x="770305"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D516D06-8444-4B2D-AF77-FCFE37B4B11A}">
      <dsp:nvSpPr>
        <dsp:cNvPr id="0" name=""/>
        <dsp:cNvSpPr/>
      </dsp:nvSpPr>
      <dsp:spPr>
        <a:xfrm>
          <a:off x="2114131" y="2856228"/>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r>
            <a:rPr lang="en-US" sz="3400" kern="1200" dirty="0"/>
            <a:t>Actions Per Click</a:t>
          </a:r>
        </a:p>
      </dsp:txBody>
      <dsp:txXfrm>
        <a:off x="2114131" y="2856228"/>
        <a:ext cx="2010557" cy="1904152"/>
      </dsp:txXfrm>
    </dsp:sp>
    <dsp:sp modelId="{B6116757-3E91-4DA3-B17D-B9F1AA416D20}">
      <dsp:nvSpPr>
        <dsp:cNvPr id="0" name=""/>
        <dsp:cNvSpPr/>
      </dsp:nvSpPr>
      <dsp:spPr>
        <a:xfrm>
          <a:off x="2881391"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A02E524-8548-46B4-90E1-486ACFA5F1DC}">
      <dsp:nvSpPr>
        <dsp:cNvPr id="0" name=""/>
        <dsp:cNvSpPr/>
      </dsp:nvSpPr>
      <dsp:spPr>
        <a:xfrm>
          <a:off x="422521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endParaRPr lang="en-US" sz="3400" kern="1200" dirty="0"/>
        </a:p>
      </dsp:txBody>
      <dsp:txXfrm>
        <a:off x="4225216" y="0"/>
        <a:ext cx="2010557" cy="1904152"/>
      </dsp:txXfrm>
    </dsp:sp>
    <dsp:sp modelId="{D04A907E-BEC5-4B1D-A898-E92E59C007D0}">
      <dsp:nvSpPr>
        <dsp:cNvPr id="0" name=""/>
        <dsp:cNvSpPr/>
      </dsp:nvSpPr>
      <dsp:spPr>
        <a:xfrm>
          <a:off x="4992476"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FFF17-22B0-4F1C-B106-CB1EDF56EAC7}">
      <dsp:nvSpPr>
        <dsp:cNvPr id="0" name=""/>
        <dsp:cNvSpPr/>
      </dsp:nvSpPr>
      <dsp:spPr>
        <a:xfrm>
          <a:off x="0" y="1428114"/>
          <a:ext cx="6932023" cy="1904152"/>
        </a:xfrm>
        <a:prstGeom prst="notched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924D5F-1BB6-4DAE-A2EA-0D926C8F96F3}">
      <dsp:nvSpPr>
        <dsp:cNvPr id="0" name=""/>
        <dsp:cNvSpPr/>
      </dsp:nvSpPr>
      <dsp:spPr>
        <a:xfrm>
          <a:off x="304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endParaRPr lang="en-US" sz="2700" kern="1200" dirty="0"/>
        </a:p>
      </dsp:txBody>
      <dsp:txXfrm>
        <a:off x="3046" y="0"/>
        <a:ext cx="2010557" cy="1904152"/>
      </dsp:txXfrm>
    </dsp:sp>
    <dsp:sp modelId="{50F2FEDC-959F-4536-9749-F821CB52FA35}">
      <dsp:nvSpPr>
        <dsp:cNvPr id="0" name=""/>
        <dsp:cNvSpPr/>
      </dsp:nvSpPr>
      <dsp:spPr>
        <a:xfrm>
          <a:off x="770305"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D516D06-8444-4B2D-AF77-FCFE37B4B11A}">
      <dsp:nvSpPr>
        <dsp:cNvPr id="0" name=""/>
        <dsp:cNvSpPr/>
      </dsp:nvSpPr>
      <dsp:spPr>
        <a:xfrm>
          <a:off x="2114131" y="2856228"/>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endParaRPr lang="en-US" sz="2700" kern="1200" dirty="0"/>
        </a:p>
      </dsp:txBody>
      <dsp:txXfrm>
        <a:off x="2114131" y="2856228"/>
        <a:ext cx="2010557" cy="1904152"/>
      </dsp:txXfrm>
    </dsp:sp>
    <dsp:sp modelId="{B6116757-3E91-4DA3-B17D-B9F1AA416D20}">
      <dsp:nvSpPr>
        <dsp:cNvPr id="0" name=""/>
        <dsp:cNvSpPr/>
      </dsp:nvSpPr>
      <dsp:spPr>
        <a:xfrm>
          <a:off x="2881391"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A02E524-8548-46B4-90E1-486ACFA5F1DC}">
      <dsp:nvSpPr>
        <dsp:cNvPr id="0" name=""/>
        <dsp:cNvSpPr/>
      </dsp:nvSpPr>
      <dsp:spPr>
        <a:xfrm>
          <a:off x="4225216" y="0"/>
          <a:ext cx="2010557" cy="190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Projects Being Worked On</a:t>
          </a:r>
        </a:p>
      </dsp:txBody>
      <dsp:txXfrm>
        <a:off x="4225216" y="0"/>
        <a:ext cx="2010557" cy="1904152"/>
      </dsp:txXfrm>
    </dsp:sp>
    <dsp:sp modelId="{D04A907E-BEC5-4B1D-A898-E92E59C007D0}">
      <dsp:nvSpPr>
        <dsp:cNvPr id="0" name=""/>
        <dsp:cNvSpPr/>
      </dsp:nvSpPr>
      <dsp:spPr>
        <a:xfrm>
          <a:off x="4992476" y="2142171"/>
          <a:ext cx="476038" cy="476038"/>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6/5/2023</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6/5/2023</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6/5/2023</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slack.com/"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radumg.github.io/DynaSlack/" TargetMode="External"/><Relationship Id="rId5" Type="http://schemas.openxmlformats.org/officeDocument/2006/relationships/hyperlink" Target="https://gist.github.com/jogleasonjr/7121367" TargetMode="External"/><Relationship Id="rId4" Type="http://schemas.openxmlformats.org/officeDocument/2006/relationships/hyperlink" Target="https://api.slack.com/messaging/webhook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powerbi.microsoft.com/en-us/getting-started-with-power-bi/"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learn.microsoft.com/en-us/training/modules/publish-share-power-bi/" TargetMode="External"/><Relationship Id="rId5" Type="http://schemas.openxmlformats.org/officeDocument/2006/relationships/hyperlink" Target="https://learn.microsoft.com/en-us/training/modules/visuals-in-power-bi/" TargetMode="External"/><Relationship Id="rId4" Type="http://schemas.openxmlformats.org/officeDocument/2006/relationships/hyperlink" Target="https://learn.microsoft.com/en-us/training/modules/get-data-power-bi/3-connect-data-sources-power-bi-deskto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tthewACollier/BILT2023"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7.png"/><Relationship Id="rId7" Type="http://schemas.openxmlformats.org/officeDocument/2006/relationships/hyperlink" Target="https://ru.wikipedia.org/wiki/Microsoft_Visual_Studio"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mauriciocohensalama.com/tecnicas-persuasion-1/" TargetMode="External"/><Relationship Id="rId10" Type="http://schemas.openxmlformats.org/officeDocument/2006/relationships/hyperlink" Target="https://freepngimg.com/png/6743-calculator-png-image" TargetMode="External"/><Relationship Id="rId4" Type="http://schemas.openxmlformats.org/officeDocument/2006/relationships/image" Target="../media/image16.jp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technofaq.org/posts/2015/07/technology-for-individual-transformations-to-rework-a-whole-unit/" TargetMode="External"/><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pxhere.com/fr/photo/23090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50A81331-B8FE-D566-BE8E-0E0B436CAA17}"/>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 name="Picture 2"/>
          <p:cNvPicPr>
            <a:picLocks noChangeAspect="1"/>
          </p:cNvPicPr>
          <p:nvPr/>
        </p:nvPicPr>
        <p:blipFill>
          <a:blip r:embed="rId3"/>
          <a:srcRect r="67210"/>
          <a:stretch>
            <a:fillRect/>
          </a:stretch>
        </p:blipFill>
        <p:spPr>
          <a:xfrm>
            <a:off x="15856671" y="274499"/>
            <a:ext cx="1893097" cy="1789755"/>
          </a:xfrm>
          <a:prstGeom prst="rect">
            <a:avLst/>
          </a:prstGeom>
        </p:spPr>
      </p:pic>
      <p:pic>
        <p:nvPicPr>
          <p:cNvPr id="3" name="Picture 3"/>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4" name="Picture 4"/>
          <p:cNvPicPr>
            <a:picLocks noChangeAspect="1"/>
          </p:cNvPicPr>
          <p:nvPr/>
        </p:nvPicPr>
        <p:blipFill>
          <a:blip r:embed="rId2"/>
          <a:srcRect t="43732" b="37071"/>
          <a:stretch>
            <a:fillRect/>
          </a:stretch>
        </p:blipFill>
        <p:spPr>
          <a:xfrm>
            <a:off x="7603120" y="9258300"/>
            <a:ext cx="7833304" cy="1395854"/>
          </a:xfrm>
          <a:prstGeom prst="rect">
            <a:avLst/>
          </a:prstGeom>
        </p:spPr>
      </p:pic>
      <p:pic>
        <p:nvPicPr>
          <p:cNvPr id="5" name="Picture 5"/>
          <p:cNvPicPr>
            <a:picLocks noChangeAspect="1"/>
          </p:cNvPicPr>
          <p:nvPr/>
        </p:nvPicPr>
        <p:blipFill>
          <a:blip r:embed="rId4"/>
          <a:srcRect t="9874"/>
          <a:stretch>
            <a:fillRect/>
          </a:stretch>
        </p:blipFill>
        <p:spPr>
          <a:xfrm>
            <a:off x="15958305" y="5641728"/>
            <a:ext cx="1689829" cy="1523572"/>
          </a:xfrm>
          <a:prstGeom prst="rect">
            <a:avLst/>
          </a:prstGeom>
        </p:spPr>
      </p:pic>
      <p:pic>
        <p:nvPicPr>
          <p:cNvPr id="6" name="Picture 6"/>
          <p:cNvPicPr>
            <a:picLocks noChangeAspect="1"/>
          </p:cNvPicPr>
          <p:nvPr/>
        </p:nvPicPr>
        <p:blipFill>
          <a:blip r:embed="rId5"/>
          <a:srcRect/>
          <a:stretch>
            <a:fillRect/>
          </a:stretch>
        </p:blipFill>
        <p:spPr>
          <a:xfrm>
            <a:off x="15820314" y="4178285"/>
            <a:ext cx="1788300" cy="1101101"/>
          </a:xfrm>
          <a:prstGeom prst="rect">
            <a:avLst/>
          </a:prstGeom>
        </p:spPr>
      </p:pic>
      <p:pic>
        <p:nvPicPr>
          <p:cNvPr id="7" name="Picture 7"/>
          <p:cNvPicPr>
            <a:picLocks noChangeAspect="1"/>
          </p:cNvPicPr>
          <p:nvPr/>
        </p:nvPicPr>
        <p:blipFill>
          <a:blip r:embed="rId6"/>
          <a:srcRect/>
          <a:stretch>
            <a:fillRect/>
          </a:stretch>
        </p:blipFill>
        <p:spPr>
          <a:xfrm>
            <a:off x="15820314" y="2426597"/>
            <a:ext cx="1965810" cy="1389344"/>
          </a:xfrm>
          <a:prstGeom prst="rect">
            <a:avLst/>
          </a:prstGeom>
        </p:spPr>
      </p:pic>
      <p:pic>
        <p:nvPicPr>
          <p:cNvPr id="8" name="Picture 8"/>
          <p:cNvPicPr>
            <a:picLocks noChangeAspect="1"/>
          </p:cNvPicPr>
          <p:nvPr/>
        </p:nvPicPr>
        <p:blipFill>
          <a:blip r:embed="rId7"/>
          <a:srcRect t="15203" b="18952"/>
          <a:stretch>
            <a:fillRect/>
          </a:stretch>
        </p:blipFill>
        <p:spPr>
          <a:xfrm>
            <a:off x="15820314" y="7527643"/>
            <a:ext cx="2096366" cy="1380317"/>
          </a:xfrm>
          <a:prstGeom prst="rect">
            <a:avLst/>
          </a:prstGeom>
        </p:spPr>
      </p:pic>
      <p:sp>
        <p:nvSpPr>
          <p:cNvPr id="13" name="TextBox 13"/>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4" name="TextBox 14"/>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15" name="TextBox 15"/>
          <p:cNvSpPr txBox="1"/>
          <p:nvPr/>
        </p:nvSpPr>
        <p:spPr>
          <a:xfrm>
            <a:off x="980573" y="732925"/>
            <a:ext cx="15590520" cy="1769715"/>
          </a:xfrm>
          <a:prstGeom prst="rect">
            <a:avLst/>
          </a:prstGeom>
        </p:spPr>
        <p:txBody>
          <a:bodyPr lIns="0" tIns="0" rIns="0" bIns="0" rtlCol="0" anchor="t">
            <a:spAutoFit/>
          </a:bodyPr>
          <a:lstStyle/>
          <a:p>
            <a:pPr>
              <a:lnSpc>
                <a:spcPts val="6911"/>
              </a:lnSpc>
            </a:pPr>
            <a:r>
              <a:rPr lang="en-US" sz="6000" spc="94" dirty="0">
                <a:solidFill>
                  <a:srgbClr val="606060"/>
                </a:solidFill>
                <a:latin typeface="Roboto Bold"/>
              </a:rPr>
              <a:t>How We Leveraged Data to Overcome Resistance to Investment in Automation</a:t>
            </a:r>
          </a:p>
        </p:txBody>
      </p:sp>
      <p:sp>
        <p:nvSpPr>
          <p:cNvPr id="18" name="TextBox 18"/>
          <p:cNvSpPr txBox="1"/>
          <p:nvPr/>
        </p:nvSpPr>
        <p:spPr>
          <a:xfrm>
            <a:off x="-10395096" y="4534307"/>
            <a:ext cx="133786" cy="6065763"/>
          </a:xfrm>
          <a:prstGeom prst="rect">
            <a:avLst/>
          </a:prstGeom>
        </p:spPr>
        <p:txBody>
          <a:bodyPr wrap="square" lIns="0" tIns="0" rIns="0" bIns="0" rtlCol="0" anchor="t">
            <a:spAutoFit/>
          </a:bodyPr>
          <a:lstStyle/>
          <a:p>
            <a:pPr algn="ctr">
              <a:lnSpc>
                <a:spcPts val="4320"/>
              </a:lnSpc>
            </a:pPr>
            <a:r>
              <a:rPr lang="en-US" sz="4000" spc="59">
                <a:solidFill>
                  <a:srgbClr val="FFFFFF"/>
                </a:solidFill>
                <a:latin typeface="Roboto Bold"/>
              </a:rPr>
              <a:t>Company Logo</a:t>
            </a:r>
          </a:p>
        </p:txBody>
      </p:sp>
      <p:sp>
        <p:nvSpPr>
          <p:cNvPr id="19" name="Footer Placeholder 18">
            <a:extLst>
              <a:ext uri="{FF2B5EF4-FFF2-40B4-BE49-F238E27FC236}">
                <a16:creationId xmlns:a16="http://schemas.microsoft.com/office/drawing/2014/main" id="{872B9EA7-6ED8-5559-E08A-4E6040442F4A}"/>
              </a:ext>
            </a:extLst>
          </p:cNvPr>
          <p:cNvSpPr>
            <a:spLocks noGrp="1"/>
          </p:cNvSpPr>
          <p:nvPr>
            <p:ph type="ftr" sz="quarter" idx="11"/>
          </p:nvPr>
        </p:nvSpPr>
        <p:spPr/>
        <p:txBody>
          <a:bodyPr/>
          <a:lstStyle/>
          <a:p>
            <a:r>
              <a:rPr lang="en-US"/>
              <a:t>1</a:t>
            </a:r>
          </a:p>
        </p:txBody>
      </p:sp>
      <p:pic>
        <p:nvPicPr>
          <p:cNvPr id="9" name="Picture 2">
            <a:extLst>
              <a:ext uri="{FF2B5EF4-FFF2-40B4-BE49-F238E27FC236}">
                <a16:creationId xmlns:a16="http://schemas.microsoft.com/office/drawing/2014/main" id="{448A1D2B-5447-E065-6F69-855D15230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0680" y="4782743"/>
            <a:ext cx="3137140" cy="31371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 person in a suit&#10;&#10;Description automatically generated with medium confidence">
            <a:extLst>
              <a:ext uri="{FF2B5EF4-FFF2-40B4-BE49-F238E27FC236}">
                <a16:creationId xmlns:a16="http://schemas.microsoft.com/office/drawing/2014/main" id="{8B171666-B6B2-6048-B68B-372F6DF798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7413" y="4797044"/>
            <a:ext cx="3183822" cy="318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E6CF976B-7D0C-0CB9-3EB4-FE5A27024F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9747" y="4833257"/>
            <a:ext cx="3149963" cy="31499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9CDF123-EF34-E8C9-C3A8-79EA8BD6EF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4040" y="3044464"/>
            <a:ext cx="3599488" cy="11485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
            <a:extLst>
              <a:ext uri="{FF2B5EF4-FFF2-40B4-BE49-F238E27FC236}">
                <a16:creationId xmlns:a16="http://schemas.microsoft.com/office/drawing/2014/main" id="{43883A8D-DB62-A674-EBAA-7A6F562AE99B}"/>
              </a:ext>
            </a:extLst>
          </p:cNvPr>
          <p:cNvSpPr txBox="1"/>
          <p:nvPr/>
        </p:nvSpPr>
        <p:spPr>
          <a:xfrm>
            <a:off x="1756488" y="8248262"/>
            <a:ext cx="3356687"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Matt Collier</a:t>
            </a:r>
          </a:p>
        </p:txBody>
      </p:sp>
      <p:sp>
        <p:nvSpPr>
          <p:cNvPr id="27" name="TextBox 2">
            <a:extLst>
              <a:ext uri="{FF2B5EF4-FFF2-40B4-BE49-F238E27FC236}">
                <a16:creationId xmlns:a16="http://schemas.microsoft.com/office/drawing/2014/main" id="{B7F5FD7B-7327-CF01-6531-D33762822F92}"/>
              </a:ext>
            </a:extLst>
          </p:cNvPr>
          <p:cNvSpPr txBox="1"/>
          <p:nvPr/>
        </p:nvSpPr>
        <p:spPr>
          <a:xfrm>
            <a:off x="5939713" y="8270034"/>
            <a:ext cx="4211993"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Michael Kilkelly</a:t>
            </a:r>
          </a:p>
        </p:txBody>
      </p:sp>
      <p:sp>
        <p:nvSpPr>
          <p:cNvPr id="28" name="TextBox 2">
            <a:extLst>
              <a:ext uri="{FF2B5EF4-FFF2-40B4-BE49-F238E27FC236}">
                <a16:creationId xmlns:a16="http://schemas.microsoft.com/office/drawing/2014/main" id="{833E2A00-1DB4-A3BA-0689-B51E9CFBD665}"/>
              </a:ext>
            </a:extLst>
          </p:cNvPr>
          <p:cNvSpPr txBox="1"/>
          <p:nvPr/>
        </p:nvSpPr>
        <p:spPr>
          <a:xfrm>
            <a:off x="10906710" y="8254483"/>
            <a:ext cx="4211993"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John Cook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Our Data Collection Journey:</a:t>
            </a:r>
          </a:p>
        </p:txBody>
      </p:sp>
      <p:sp>
        <p:nvSpPr>
          <p:cNvPr id="9" name="Footer Placeholder 8">
            <a:extLst>
              <a:ext uri="{FF2B5EF4-FFF2-40B4-BE49-F238E27FC236}">
                <a16:creationId xmlns:a16="http://schemas.microsoft.com/office/drawing/2014/main" id="{11DD817A-E36E-0543-D31E-E3DE5A0E97FC}"/>
              </a:ext>
            </a:extLst>
          </p:cNvPr>
          <p:cNvSpPr>
            <a:spLocks noGrp="1"/>
          </p:cNvSpPr>
          <p:nvPr>
            <p:ph type="ftr" sz="quarter" idx="11"/>
          </p:nvPr>
        </p:nvSpPr>
        <p:spPr>
          <a:xfrm>
            <a:off x="3460102" y="6393672"/>
            <a:ext cx="2895600" cy="365125"/>
          </a:xfrm>
        </p:spPr>
        <p:txBody>
          <a:bodyPr/>
          <a:lstStyle/>
          <a:p>
            <a:r>
              <a:rPr lang="en-US"/>
              <a:t>1</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5122" name="Picture 2" descr="Estimation as a knowledge building effort – AgileLeanHouse">
            <a:extLst>
              <a:ext uri="{FF2B5EF4-FFF2-40B4-BE49-F238E27FC236}">
                <a16:creationId xmlns:a16="http://schemas.microsoft.com/office/drawing/2014/main" id="{77C55657-2ADE-5239-A46B-DD16D4AD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401" y="3918856"/>
            <a:ext cx="2752679" cy="16880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BB332F-09E7-65D9-4EF3-A493C181B22D}"/>
              </a:ext>
            </a:extLst>
          </p:cNvPr>
          <p:cNvSpPr txBox="1"/>
          <p:nvPr/>
        </p:nvSpPr>
        <p:spPr>
          <a:xfrm>
            <a:off x="541176" y="6102219"/>
            <a:ext cx="4853784" cy="669414"/>
          </a:xfrm>
          <a:prstGeom prst="rect">
            <a:avLst/>
          </a:prstGeom>
          <a:noFill/>
        </p:spPr>
        <p:txBody>
          <a:bodyPr wrap="square" rtlCol="0">
            <a:spAutoFit/>
          </a:bodyPr>
          <a:lstStyle/>
          <a:p>
            <a:pPr marL="380047" lvl="1">
              <a:lnSpc>
                <a:spcPts val="4536"/>
              </a:lnSpc>
            </a:pPr>
            <a:r>
              <a:rPr lang="en-US" sz="4200" spc="62" dirty="0">
                <a:solidFill>
                  <a:srgbClr val="606060"/>
                </a:solidFill>
                <a:latin typeface="Roboto"/>
              </a:rPr>
              <a:t>Rough Estimates</a:t>
            </a:r>
          </a:p>
        </p:txBody>
      </p:sp>
      <p:sp>
        <p:nvSpPr>
          <p:cNvPr id="8" name="Right Arrow 7">
            <a:extLst>
              <a:ext uri="{FF2B5EF4-FFF2-40B4-BE49-F238E27FC236}">
                <a16:creationId xmlns:a16="http://schemas.microsoft.com/office/drawing/2014/main" id="{6530B053-879F-AB47-611A-6350CCFD52EE}"/>
              </a:ext>
            </a:extLst>
          </p:cNvPr>
          <p:cNvSpPr/>
          <p:nvPr/>
        </p:nvSpPr>
        <p:spPr>
          <a:xfrm>
            <a:off x="5075853" y="4534676"/>
            <a:ext cx="765110" cy="5411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2" name="Picture 12">
            <a:extLst>
              <a:ext uri="{FF2B5EF4-FFF2-40B4-BE49-F238E27FC236}">
                <a16:creationId xmlns:a16="http://schemas.microsoft.com/office/drawing/2014/main" id="{5F2CCCF1-5EDD-F85F-EEE7-49D1CE916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734" y="3795874"/>
            <a:ext cx="2000768" cy="20007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5DB86A-F2D8-A234-8AC3-9EB199D0507A}"/>
              </a:ext>
            </a:extLst>
          </p:cNvPr>
          <p:cNvSpPr txBox="1"/>
          <p:nvPr/>
        </p:nvSpPr>
        <p:spPr>
          <a:xfrm>
            <a:off x="6329266" y="6142652"/>
            <a:ext cx="2236236" cy="669414"/>
          </a:xfrm>
          <a:prstGeom prst="rect">
            <a:avLst/>
          </a:prstGeom>
          <a:noFill/>
        </p:spPr>
        <p:txBody>
          <a:bodyPr wrap="square" rtlCol="0">
            <a:spAutoFit/>
          </a:bodyPr>
          <a:lstStyle/>
          <a:p>
            <a:pPr marL="380047" lvl="1">
              <a:lnSpc>
                <a:spcPts val="4536"/>
              </a:lnSpc>
            </a:pPr>
            <a:r>
              <a:rPr lang="en-US" sz="4200" spc="62" dirty="0">
                <a:solidFill>
                  <a:srgbClr val="606060"/>
                </a:solidFill>
                <a:latin typeface="Roboto"/>
              </a:rPr>
              <a:t>Slack</a:t>
            </a:r>
          </a:p>
        </p:txBody>
      </p:sp>
      <p:sp>
        <p:nvSpPr>
          <p:cNvPr id="14" name="Right Arrow 13">
            <a:extLst>
              <a:ext uri="{FF2B5EF4-FFF2-40B4-BE49-F238E27FC236}">
                <a16:creationId xmlns:a16="http://schemas.microsoft.com/office/drawing/2014/main" id="{8C3E36CB-96FC-176E-B216-53231349FFD2}"/>
              </a:ext>
            </a:extLst>
          </p:cNvPr>
          <p:cNvSpPr/>
          <p:nvPr/>
        </p:nvSpPr>
        <p:spPr>
          <a:xfrm>
            <a:off x="9221756" y="4537786"/>
            <a:ext cx="765110" cy="5411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6" name="Picture 16" descr="Data Lake Rgb Color Icon Stock Illustration - Download Image Now - Data,  Lake, Icon - iStock">
            <a:extLst>
              <a:ext uri="{FF2B5EF4-FFF2-40B4-BE49-F238E27FC236}">
                <a16:creationId xmlns:a16="http://schemas.microsoft.com/office/drawing/2014/main" id="{CEA0EB69-707B-60A7-756A-CD830A850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0500" y="334152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B93BAB8-BF35-FAF1-CD3A-0E672A7FD3DA}"/>
              </a:ext>
            </a:extLst>
          </p:cNvPr>
          <p:cNvSpPr txBox="1"/>
          <p:nvPr/>
        </p:nvSpPr>
        <p:spPr>
          <a:xfrm>
            <a:off x="9952653" y="6052455"/>
            <a:ext cx="3016898" cy="669414"/>
          </a:xfrm>
          <a:prstGeom prst="rect">
            <a:avLst/>
          </a:prstGeom>
          <a:noFill/>
        </p:spPr>
        <p:txBody>
          <a:bodyPr wrap="square" rtlCol="0">
            <a:spAutoFit/>
          </a:bodyPr>
          <a:lstStyle/>
          <a:p>
            <a:pPr marL="380047" lvl="1">
              <a:lnSpc>
                <a:spcPts val="4536"/>
              </a:lnSpc>
            </a:pPr>
            <a:r>
              <a:rPr lang="en-US" sz="4200" spc="62">
                <a:solidFill>
                  <a:srgbClr val="606060"/>
                </a:solidFill>
                <a:latin typeface="Roboto"/>
              </a:rPr>
              <a:t>Data Lake</a:t>
            </a:r>
          </a:p>
        </p:txBody>
      </p:sp>
      <p:pic>
        <p:nvPicPr>
          <p:cNvPr id="5138" name="Picture 18">
            <a:extLst>
              <a:ext uri="{FF2B5EF4-FFF2-40B4-BE49-F238E27FC236}">
                <a16:creationId xmlns:a16="http://schemas.microsoft.com/office/drawing/2014/main" id="{84531BC5-D404-8A0C-26AA-66D2651E87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28677" y="3836696"/>
            <a:ext cx="2022928" cy="20229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94E380E5-283F-3D9C-D0D4-DE6D241A4E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1845" y="827252"/>
            <a:ext cx="4951610" cy="1580045"/>
          </a:xfrm>
          <a:prstGeom prst="rect">
            <a:avLst/>
          </a:prstGeom>
          <a:noFill/>
          <a:extLst>
            <a:ext uri="{909E8E84-426E-40DD-AFC4-6F175D3DCCD1}">
              <a14:hiddenFill xmlns:a14="http://schemas.microsoft.com/office/drawing/2010/main">
                <a:solidFill>
                  <a:srgbClr val="FFFFFF"/>
                </a:solidFill>
              </a14:hiddenFill>
            </a:ext>
          </a:extLst>
        </p:spPr>
      </p:pic>
      <p:sp>
        <p:nvSpPr>
          <p:cNvPr id="6" name="Plus Sign 5">
            <a:extLst>
              <a:ext uri="{FF2B5EF4-FFF2-40B4-BE49-F238E27FC236}">
                <a16:creationId xmlns:a16="http://schemas.microsoft.com/office/drawing/2014/main" id="{9ADF65AF-D69A-8C36-85FD-CF475AFE3D31}"/>
              </a:ext>
            </a:extLst>
          </p:cNvPr>
          <p:cNvSpPr/>
          <p:nvPr/>
        </p:nvSpPr>
        <p:spPr>
          <a:xfrm>
            <a:off x="13452089" y="4383250"/>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346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7362" y="2403885"/>
            <a:ext cx="16248075" cy="2308324"/>
          </a:xfrm>
          <a:prstGeom prst="rect">
            <a:avLst/>
          </a:prstGeom>
        </p:spPr>
        <p:txBody>
          <a:bodyPr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Data to collect</a:t>
            </a:r>
          </a:p>
          <a:p>
            <a:pPr marL="1217295" lvl="2" indent="-380048">
              <a:lnSpc>
                <a:spcPts val="4536"/>
              </a:lnSpc>
              <a:buFont typeface="Arial"/>
              <a:buChar char="•"/>
            </a:pPr>
            <a:r>
              <a:rPr lang="en-US" sz="4200" spc="62" dirty="0">
                <a:solidFill>
                  <a:srgbClr val="606060"/>
                </a:solidFill>
                <a:latin typeface="Roboto"/>
              </a:rPr>
              <a:t>What story are you telling at each stage?</a:t>
            </a:r>
          </a:p>
          <a:p>
            <a:pPr marL="760095" lvl="1" indent="-380048" algn="l">
              <a:lnSpc>
                <a:spcPts val="4536"/>
              </a:lnSpc>
              <a:buFont typeface="Arial"/>
              <a:buChar char="•"/>
            </a:pPr>
            <a:r>
              <a:rPr lang="en-US" sz="4200" spc="62" dirty="0">
                <a:solidFill>
                  <a:srgbClr val="606060"/>
                </a:solidFill>
                <a:latin typeface="Roboto"/>
              </a:rPr>
              <a:t>Quantifying the time saved</a:t>
            </a:r>
          </a:p>
          <a:p>
            <a:pPr marL="760095" lvl="1" indent="-380048" algn="l">
              <a:lnSpc>
                <a:spcPts val="4536"/>
              </a:lnSpc>
              <a:buFont typeface="Arial"/>
              <a:buChar char="•"/>
            </a:pPr>
            <a:r>
              <a:rPr lang="en-US" sz="4200" spc="62" dirty="0">
                <a:solidFill>
                  <a:srgbClr val="606060"/>
                </a:solidFill>
                <a:latin typeface="Roboto"/>
              </a:rPr>
              <a:t>Quantifying the area of opportunity</a:t>
            </a:r>
            <a:endParaRPr lang="en-US" sz="3600" spc="53" dirty="0">
              <a:solidFill>
                <a:srgbClr val="FF0000"/>
              </a:solidFill>
              <a:latin typeface="Roboto"/>
            </a:endParaRPr>
          </a:p>
        </p:txBody>
      </p:sp>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a:solidFill>
                  <a:srgbClr val="606060"/>
                </a:solidFill>
                <a:latin typeface="Roboto Bold"/>
              </a:rPr>
              <a:t>Planning for data collection:</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1032" name="Picture 8" descr="What is your plan in life? | SMS Media Uganda's Blog">
            <a:extLst>
              <a:ext uri="{FF2B5EF4-FFF2-40B4-BE49-F238E27FC236}">
                <a16:creationId xmlns:a16="http://schemas.microsoft.com/office/drawing/2014/main" id="{7E2BB6B2-37DA-EA72-9890-FE1467FF9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0640" y="3034370"/>
            <a:ext cx="6112501" cy="484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02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Data to Collect</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graphicFrame>
        <p:nvGraphicFramePr>
          <p:cNvPr id="5" name="Diagram 4">
            <a:extLst>
              <a:ext uri="{FF2B5EF4-FFF2-40B4-BE49-F238E27FC236}">
                <a16:creationId xmlns:a16="http://schemas.microsoft.com/office/drawing/2014/main" id="{20935582-1A7D-E4A1-ABCE-8730997622B4}"/>
              </a:ext>
            </a:extLst>
          </p:cNvPr>
          <p:cNvGraphicFramePr/>
          <p:nvPr>
            <p:extLst>
              <p:ext uri="{D42A27DB-BD31-4B8C-83A1-F6EECF244321}">
                <p14:modId xmlns:p14="http://schemas.microsoft.com/office/powerpoint/2010/main" val="1746062509"/>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9276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Data to Collect: Clicks / Usage</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graphicFrame>
        <p:nvGraphicFramePr>
          <p:cNvPr id="5" name="Diagram 4">
            <a:extLst>
              <a:ext uri="{FF2B5EF4-FFF2-40B4-BE49-F238E27FC236}">
                <a16:creationId xmlns:a16="http://schemas.microsoft.com/office/drawing/2014/main" id="{20935582-1A7D-E4A1-ABCE-8730997622B4}"/>
              </a:ext>
            </a:extLst>
          </p:cNvPr>
          <p:cNvGraphicFramePr/>
          <p:nvPr>
            <p:extLst>
              <p:ext uri="{D42A27DB-BD31-4B8C-83A1-F6EECF244321}">
                <p14:modId xmlns:p14="http://schemas.microsoft.com/office/powerpoint/2010/main" val="3751906085"/>
              </p:ext>
            </p:extLst>
          </p:nvPr>
        </p:nvGraphicFramePr>
        <p:xfrm>
          <a:off x="10807337" y="190442"/>
          <a:ext cx="6932023" cy="4760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2">
            <a:extLst>
              <a:ext uri="{FF2B5EF4-FFF2-40B4-BE49-F238E27FC236}">
                <a16:creationId xmlns:a16="http://schemas.microsoft.com/office/drawing/2014/main" id="{B0F40EF5-347E-2ABD-0B79-87AE55E959C2}"/>
              </a:ext>
            </a:extLst>
          </p:cNvPr>
          <p:cNvSpPr txBox="1"/>
          <p:nvPr/>
        </p:nvSpPr>
        <p:spPr>
          <a:xfrm>
            <a:off x="699922" y="2468850"/>
            <a:ext cx="16248075" cy="5193729"/>
          </a:xfrm>
          <a:prstGeom prst="rect">
            <a:avLst/>
          </a:prstGeom>
        </p:spPr>
        <p:txBody>
          <a:bodyPr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In the beginning this may be enough</a:t>
            </a:r>
          </a:p>
          <a:p>
            <a:pPr marL="760095" lvl="1" indent="-380048" algn="l">
              <a:lnSpc>
                <a:spcPts val="4536"/>
              </a:lnSpc>
              <a:buFont typeface="Arial"/>
              <a:buChar char="•"/>
            </a:pPr>
            <a:r>
              <a:rPr lang="en-US" sz="4200" spc="62" dirty="0">
                <a:solidFill>
                  <a:srgbClr val="606060"/>
                </a:solidFill>
                <a:latin typeface="Roboto"/>
              </a:rPr>
              <a:t>What story are you telling at this stage?</a:t>
            </a:r>
          </a:p>
          <a:p>
            <a:pPr marL="760095" lvl="1" indent="-380048" algn="l">
              <a:lnSpc>
                <a:spcPts val="4536"/>
              </a:lnSpc>
              <a:buFont typeface="Arial"/>
              <a:buChar char="•"/>
            </a:pPr>
            <a:r>
              <a:rPr lang="en-US" sz="4200" spc="62" dirty="0">
                <a:solidFill>
                  <a:srgbClr val="606060"/>
                </a:solidFill>
                <a:latin typeface="Roboto"/>
              </a:rPr>
              <a:t>Who used the tool?</a:t>
            </a:r>
          </a:p>
          <a:p>
            <a:pPr marL="1217295" lvl="2" indent="-380048">
              <a:lnSpc>
                <a:spcPts val="4536"/>
              </a:lnSpc>
              <a:buFont typeface="Arial"/>
              <a:buChar char="•"/>
            </a:pPr>
            <a:r>
              <a:rPr lang="en-US" sz="4200" spc="62" dirty="0">
                <a:solidFill>
                  <a:srgbClr val="606060"/>
                </a:solidFill>
                <a:latin typeface="Roboto"/>
              </a:rPr>
              <a:t>Name</a:t>
            </a:r>
          </a:p>
          <a:p>
            <a:pPr marL="1217295" lvl="2" indent="-380048">
              <a:lnSpc>
                <a:spcPts val="4536"/>
              </a:lnSpc>
              <a:buFont typeface="Arial"/>
              <a:buChar char="•"/>
            </a:pPr>
            <a:r>
              <a:rPr lang="en-US" sz="4200" spc="62" dirty="0">
                <a:solidFill>
                  <a:srgbClr val="606060"/>
                </a:solidFill>
                <a:latin typeface="Roboto"/>
              </a:rPr>
              <a:t>Role</a:t>
            </a:r>
          </a:p>
          <a:p>
            <a:pPr marL="1217295" lvl="2" indent="-380048">
              <a:lnSpc>
                <a:spcPts val="4536"/>
              </a:lnSpc>
              <a:buFont typeface="Arial"/>
              <a:buChar char="•"/>
            </a:pPr>
            <a:r>
              <a:rPr lang="en-US" sz="4200" spc="62" dirty="0">
                <a:solidFill>
                  <a:srgbClr val="606060"/>
                </a:solidFill>
                <a:latin typeface="Roboto"/>
              </a:rPr>
              <a:t>Team</a:t>
            </a:r>
          </a:p>
          <a:p>
            <a:pPr marL="760095" lvl="1" indent="-380048">
              <a:lnSpc>
                <a:spcPts val="4536"/>
              </a:lnSpc>
              <a:buFont typeface="Arial"/>
              <a:buChar char="•"/>
            </a:pPr>
            <a:r>
              <a:rPr lang="en-US" sz="4200" spc="62" dirty="0">
                <a:solidFill>
                  <a:srgbClr val="606060"/>
                </a:solidFill>
                <a:latin typeface="Roboto"/>
              </a:rPr>
              <a:t>What project was the tool used on?</a:t>
            </a:r>
          </a:p>
          <a:p>
            <a:pPr marL="1217295" lvl="2" indent="-380048">
              <a:lnSpc>
                <a:spcPts val="4536"/>
              </a:lnSpc>
              <a:buFont typeface="Arial"/>
              <a:buChar char="•"/>
            </a:pPr>
            <a:r>
              <a:rPr lang="en-US" sz="4200" spc="62" dirty="0">
                <a:solidFill>
                  <a:srgbClr val="606060"/>
                </a:solidFill>
                <a:latin typeface="Roboto"/>
              </a:rPr>
              <a:t>Project number</a:t>
            </a:r>
          </a:p>
          <a:p>
            <a:pPr marL="1217295" lvl="2" indent="-380048">
              <a:lnSpc>
                <a:spcPts val="4536"/>
              </a:lnSpc>
              <a:buFont typeface="Arial"/>
              <a:buChar char="•"/>
            </a:pPr>
            <a:r>
              <a:rPr lang="en-US" sz="4200" spc="62" dirty="0">
                <a:solidFill>
                  <a:srgbClr val="606060"/>
                </a:solidFill>
                <a:latin typeface="Roboto"/>
              </a:rPr>
              <a:t>Project name</a:t>
            </a:r>
          </a:p>
        </p:txBody>
      </p:sp>
      <p:pic>
        <p:nvPicPr>
          <p:cNvPr id="8" name="Picture 10" descr="Click icon. The pointer clicks on the browser window. Vector">
            <a:extLst>
              <a:ext uri="{FF2B5EF4-FFF2-40B4-BE49-F238E27FC236}">
                <a16:creationId xmlns:a16="http://schemas.microsoft.com/office/drawing/2014/main" id="{01245AEE-692D-2297-74A4-A7D3A8AC30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9461" y="3632931"/>
            <a:ext cx="6639899" cy="442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1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Data to Collect: Actions Per Click</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graphicFrame>
        <p:nvGraphicFramePr>
          <p:cNvPr id="5" name="Diagram 4">
            <a:extLst>
              <a:ext uri="{FF2B5EF4-FFF2-40B4-BE49-F238E27FC236}">
                <a16:creationId xmlns:a16="http://schemas.microsoft.com/office/drawing/2014/main" id="{20935582-1A7D-E4A1-ABCE-8730997622B4}"/>
              </a:ext>
            </a:extLst>
          </p:cNvPr>
          <p:cNvGraphicFramePr/>
          <p:nvPr>
            <p:extLst>
              <p:ext uri="{D42A27DB-BD31-4B8C-83A1-F6EECF244321}">
                <p14:modId xmlns:p14="http://schemas.microsoft.com/office/powerpoint/2010/main" val="2592161640"/>
              </p:ext>
            </p:extLst>
          </p:nvPr>
        </p:nvGraphicFramePr>
        <p:xfrm>
          <a:off x="10807337" y="190442"/>
          <a:ext cx="6932023" cy="4760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2">
            <a:extLst>
              <a:ext uri="{FF2B5EF4-FFF2-40B4-BE49-F238E27FC236}">
                <a16:creationId xmlns:a16="http://schemas.microsoft.com/office/drawing/2014/main" id="{B0F40EF5-347E-2ABD-0B79-87AE55E959C2}"/>
              </a:ext>
            </a:extLst>
          </p:cNvPr>
          <p:cNvSpPr txBox="1"/>
          <p:nvPr/>
        </p:nvSpPr>
        <p:spPr>
          <a:xfrm>
            <a:off x="699923" y="2468850"/>
            <a:ext cx="11069712" cy="4039567"/>
          </a:xfrm>
          <a:prstGeom prst="rect">
            <a:avLst/>
          </a:prstGeom>
        </p:spPr>
        <p:txBody>
          <a:bodyPr wrap="square"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Basic clicks/usage data is no longer enough, the story now needs more detail</a:t>
            </a:r>
          </a:p>
          <a:p>
            <a:pPr marL="760095" lvl="1" indent="-380048" algn="l">
              <a:lnSpc>
                <a:spcPts val="4536"/>
              </a:lnSpc>
              <a:buFont typeface="Arial"/>
              <a:buChar char="•"/>
            </a:pPr>
            <a:r>
              <a:rPr lang="en-US" sz="4200" spc="62" dirty="0">
                <a:solidFill>
                  <a:srgbClr val="606060"/>
                </a:solidFill>
                <a:latin typeface="Roboto"/>
              </a:rPr>
              <a:t>What story are you telling at this stage?</a:t>
            </a:r>
          </a:p>
          <a:p>
            <a:pPr marL="760095" lvl="1" indent="-380048" algn="l">
              <a:lnSpc>
                <a:spcPts val="4536"/>
              </a:lnSpc>
              <a:buFont typeface="Arial"/>
              <a:buChar char="•"/>
            </a:pPr>
            <a:r>
              <a:rPr lang="en-US" sz="4200" spc="62" dirty="0">
                <a:solidFill>
                  <a:srgbClr val="606060"/>
                </a:solidFill>
                <a:latin typeface="Roboto"/>
              </a:rPr>
              <a:t>Not all clicks have equal value</a:t>
            </a:r>
          </a:p>
          <a:p>
            <a:pPr marL="760095" lvl="1" indent="-380048" algn="l">
              <a:lnSpc>
                <a:spcPts val="4536"/>
              </a:lnSpc>
              <a:buFont typeface="Arial"/>
              <a:buChar char="•"/>
            </a:pPr>
            <a:r>
              <a:rPr lang="en-US" sz="4200" spc="62" dirty="0">
                <a:solidFill>
                  <a:srgbClr val="606060"/>
                </a:solidFill>
                <a:latin typeface="Roboto"/>
              </a:rPr>
              <a:t>By quantifying exactly what the tool does in each usage, you can better understand the impact</a:t>
            </a:r>
          </a:p>
        </p:txBody>
      </p:sp>
      <p:pic>
        <p:nvPicPr>
          <p:cNvPr id="2" name="Picture 12" descr="Action Icons - Free SVG &amp; PNG Action Images - Noun Project">
            <a:extLst>
              <a:ext uri="{FF2B5EF4-FFF2-40B4-BE49-F238E27FC236}">
                <a16:creationId xmlns:a16="http://schemas.microsoft.com/office/drawing/2014/main" id="{49429CBB-A6D8-1EA3-910E-09E92F6283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76626" y="4774489"/>
            <a:ext cx="3002902" cy="300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5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Data to Collect: Projects Being Worked On</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graphicFrame>
        <p:nvGraphicFramePr>
          <p:cNvPr id="5" name="Diagram 4">
            <a:extLst>
              <a:ext uri="{FF2B5EF4-FFF2-40B4-BE49-F238E27FC236}">
                <a16:creationId xmlns:a16="http://schemas.microsoft.com/office/drawing/2014/main" id="{20935582-1A7D-E4A1-ABCE-8730997622B4}"/>
              </a:ext>
            </a:extLst>
          </p:cNvPr>
          <p:cNvGraphicFramePr/>
          <p:nvPr>
            <p:extLst>
              <p:ext uri="{D42A27DB-BD31-4B8C-83A1-F6EECF244321}">
                <p14:modId xmlns:p14="http://schemas.microsoft.com/office/powerpoint/2010/main" val="840124538"/>
              </p:ext>
            </p:extLst>
          </p:nvPr>
        </p:nvGraphicFramePr>
        <p:xfrm>
          <a:off x="10807337" y="759356"/>
          <a:ext cx="6932023" cy="4760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2">
            <a:extLst>
              <a:ext uri="{FF2B5EF4-FFF2-40B4-BE49-F238E27FC236}">
                <a16:creationId xmlns:a16="http://schemas.microsoft.com/office/drawing/2014/main" id="{B0F40EF5-347E-2ABD-0B79-87AE55E959C2}"/>
              </a:ext>
            </a:extLst>
          </p:cNvPr>
          <p:cNvSpPr txBox="1"/>
          <p:nvPr/>
        </p:nvSpPr>
        <p:spPr>
          <a:xfrm>
            <a:off x="699923" y="2468850"/>
            <a:ext cx="11069712" cy="6924973"/>
          </a:xfrm>
          <a:prstGeom prst="rect">
            <a:avLst/>
          </a:prstGeom>
        </p:spPr>
        <p:txBody>
          <a:bodyPr wrap="square"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You already have a great story proving your tools are being used, and what value they provide, but could the impact be greater?</a:t>
            </a:r>
          </a:p>
          <a:p>
            <a:pPr marL="760095" lvl="1" indent="-380048">
              <a:lnSpc>
                <a:spcPts val="4536"/>
              </a:lnSpc>
              <a:buFont typeface="Arial"/>
              <a:buChar char="•"/>
            </a:pPr>
            <a:r>
              <a:rPr lang="en-US" sz="4200" spc="62" dirty="0">
                <a:solidFill>
                  <a:srgbClr val="606060"/>
                </a:solidFill>
                <a:latin typeface="Roboto"/>
              </a:rPr>
              <a:t>What story are you telling at this stage?</a:t>
            </a:r>
          </a:p>
          <a:p>
            <a:pPr marL="760095" lvl="1" indent="-380048" algn="l">
              <a:lnSpc>
                <a:spcPts val="4536"/>
              </a:lnSpc>
              <a:buFont typeface="Arial"/>
              <a:buChar char="•"/>
            </a:pPr>
            <a:r>
              <a:rPr lang="en-US" sz="4200" spc="62" dirty="0">
                <a:solidFill>
                  <a:srgbClr val="606060"/>
                </a:solidFill>
                <a:latin typeface="Roboto"/>
              </a:rPr>
              <a:t>By understanding what projects are actively being opened and worked on, we can understand utilization rates</a:t>
            </a:r>
          </a:p>
          <a:p>
            <a:pPr marL="760095" lvl="1" indent="-380048" algn="l">
              <a:lnSpc>
                <a:spcPts val="4536"/>
              </a:lnSpc>
              <a:buFont typeface="Arial"/>
              <a:buChar char="•"/>
            </a:pPr>
            <a:r>
              <a:rPr lang="en-US" sz="4200" spc="62" dirty="0">
                <a:solidFill>
                  <a:srgbClr val="606060"/>
                </a:solidFill>
                <a:latin typeface="Roboto"/>
              </a:rPr>
              <a:t>This will also help us understand the area of opportunity</a:t>
            </a:r>
          </a:p>
          <a:p>
            <a:pPr marL="760095" lvl="1" indent="-380048" algn="l">
              <a:lnSpc>
                <a:spcPts val="4536"/>
              </a:lnSpc>
              <a:buFont typeface="Arial"/>
              <a:buChar char="•"/>
            </a:pPr>
            <a:endParaRPr lang="en-US" sz="4200" spc="62" dirty="0">
              <a:solidFill>
                <a:srgbClr val="606060"/>
              </a:solidFill>
              <a:latin typeface="Roboto"/>
            </a:endParaRPr>
          </a:p>
          <a:p>
            <a:pPr marL="760095" lvl="1" indent="-380048" algn="l">
              <a:lnSpc>
                <a:spcPts val="4536"/>
              </a:lnSpc>
              <a:buFont typeface="Arial"/>
              <a:buChar char="•"/>
            </a:pPr>
            <a:endParaRPr lang="en-US" sz="4200" spc="62" dirty="0">
              <a:solidFill>
                <a:srgbClr val="606060"/>
              </a:solidFill>
              <a:latin typeface="Roboto"/>
            </a:endParaRPr>
          </a:p>
        </p:txBody>
      </p:sp>
      <p:pic>
        <p:nvPicPr>
          <p:cNvPr id="2" name="Picture 4" descr="About Help Info Information Properties Support Question Chat Bubble Icon  Sign More Info Logo Symbol Button Set Vector Illustration Image Isolated On  White Background Stock Illustration - Download Image Now - iStock">
            <a:extLst>
              <a:ext uri="{FF2B5EF4-FFF2-40B4-BE49-F238E27FC236}">
                <a16:creationId xmlns:a16="http://schemas.microsoft.com/office/drawing/2014/main" id="{DC4330AA-F2C7-DC1C-42FA-234473BE1C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25747" y="45887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9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Quantifying the Time Saved Per Usage or Action</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5" name="TextBox 4">
            <a:extLst>
              <a:ext uri="{FF2B5EF4-FFF2-40B4-BE49-F238E27FC236}">
                <a16:creationId xmlns:a16="http://schemas.microsoft.com/office/drawing/2014/main" id="{6FA0BC64-8E90-7F14-B491-9C00BC266CB9}"/>
              </a:ext>
            </a:extLst>
          </p:cNvPr>
          <p:cNvSpPr txBox="1"/>
          <p:nvPr/>
        </p:nvSpPr>
        <p:spPr>
          <a:xfrm>
            <a:off x="12683413" y="6513801"/>
            <a:ext cx="4460032" cy="669414"/>
          </a:xfrm>
          <a:prstGeom prst="rect">
            <a:avLst/>
          </a:prstGeom>
          <a:noFill/>
        </p:spPr>
        <p:txBody>
          <a:bodyPr wrap="square" rtlCol="0">
            <a:spAutoFit/>
          </a:bodyPr>
          <a:lstStyle/>
          <a:p>
            <a:pPr marL="380047" lvl="1">
              <a:lnSpc>
                <a:spcPts val="4536"/>
              </a:lnSpc>
            </a:pPr>
            <a:r>
              <a:rPr lang="en-US" sz="4200" spc="62">
                <a:solidFill>
                  <a:srgbClr val="606060"/>
                </a:solidFill>
                <a:latin typeface="Roboto"/>
              </a:rPr>
              <a:t>Time Studies</a:t>
            </a:r>
          </a:p>
        </p:txBody>
      </p:sp>
      <p:pic>
        <p:nvPicPr>
          <p:cNvPr id="6160" name="Picture 16" descr="Questionnaire Icon in Comic Style. Online Survey Vector Cartoon  Illustration on White Isolated Background Stock Vector - Illustration of  feedback, quality: 152517321">
            <a:extLst>
              <a:ext uri="{FF2B5EF4-FFF2-40B4-BE49-F238E27FC236}">
                <a16:creationId xmlns:a16="http://schemas.microsoft.com/office/drawing/2014/main" id="{51054CA5-57DD-AC71-53DA-388484BC9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749" y="2623720"/>
            <a:ext cx="4385971" cy="43859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A0F7BD-EFB1-8E88-0760-458B686B3A80}"/>
              </a:ext>
            </a:extLst>
          </p:cNvPr>
          <p:cNvSpPr txBox="1"/>
          <p:nvPr/>
        </p:nvSpPr>
        <p:spPr>
          <a:xfrm>
            <a:off x="8169138" y="6513801"/>
            <a:ext cx="2553452" cy="669414"/>
          </a:xfrm>
          <a:prstGeom prst="rect">
            <a:avLst/>
          </a:prstGeom>
          <a:noFill/>
        </p:spPr>
        <p:txBody>
          <a:bodyPr wrap="square" rtlCol="0">
            <a:spAutoFit/>
          </a:bodyPr>
          <a:lstStyle/>
          <a:p>
            <a:pPr marL="380047" lvl="1">
              <a:lnSpc>
                <a:spcPts val="4536"/>
              </a:lnSpc>
            </a:pPr>
            <a:r>
              <a:rPr lang="en-US" sz="4200" spc="62" dirty="0">
                <a:solidFill>
                  <a:srgbClr val="606060"/>
                </a:solidFill>
                <a:latin typeface="Roboto"/>
              </a:rPr>
              <a:t>Surveys</a:t>
            </a:r>
          </a:p>
        </p:txBody>
      </p:sp>
      <p:pic>
        <p:nvPicPr>
          <p:cNvPr id="6162" name="Picture 18" descr="How to Perform a Time Observation">
            <a:extLst>
              <a:ext uri="{FF2B5EF4-FFF2-40B4-BE49-F238E27FC236}">
                <a16:creationId xmlns:a16="http://schemas.microsoft.com/office/drawing/2014/main" id="{70AE8707-BD1A-9655-4985-DB79C7F28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6741" y="3255236"/>
            <a:ext cx="2439798" cy="3122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DF1B53-5F75-6207-750B-591A6D100B4E}"/>
              </a:ext>
            </a:extLst>
          </p:cNvPr>
          <p:cNvSpPr txBox="1"/>
          <p:nvPr/>
        </p:nvSpPr>
        <p:spPr>
          <a:xfrm>
            <a:off x="2134646" y="6445606"/>
            <a:ext cx="4073669" cy="669414"/>
          </a:xfrm>
          <a:prstGeom prst="rect">
            <a:avLst/>
          </a:prstGeom>
          <a:noFill/>
        </p:spPr>
        <p:txBody>
          <a:bodyPr wrap="square" rtlCol="0">
            <a:spAutoFit/>
          </a:bodyPr>
          <a:lstStyle/>
          <a:p>
            <a:pPr marL="380047" lvl="1">
              <a:lnSpc>
                <a:spcPts val="4536"/>
              </a:lnSpc>
            </a:pPr>
            <a:r>
              <a:rPr lang="en-US" sz="4200" spc="62" dirty="0">
                <a:solidFill>
                  <a:srgbClr val="606060"/>
                </a:solidFill>
                <a:latin typeface="Roboto"/>
              </a:rPr>
              <a:t>Assumptions</a:t>
            </a:r>
          </a:p>
        </p:txBody>
      </p:sp>
      <p:pic>
        <p:nvPicPr>
          <p:cNvPr id="1026" name="Picture 2" descr="Napkin Math on CMMC Feasibility - Edwards Performance Solutions">
            <a:extLst>
              <a:ext uri="{FF2B5EF4-FFF2-40B4-BE49-F238E27FC236}">
                <a16:creationId xmlns:a16="http://schemas.microsoft.com/office/drawing/2014/main" id="{80BC85D2-5706-3033-67D6-6888219B8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5395" y="3476131"/>
            <a:ext cx="4352173" cy="290204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7">
            <a:extLst>
              <a:ext uri="{FF2B5EF4-FFF2-40B4-BE49-F238E27FC236}">
                <a16:creationId xmlns:a16="http://schemas.microsoft.com/office/drawing/2014/main" id="{0D9EA937-F95F-EA45-195E-0D80EE1C2BE6}"/>
              </a:ext>
            </a:extLst>
          </p:cNvPr>
          <p:cNvSpPr/>
          <p:nvPr/>
        </p:nvSpPr>
        <p:spPr>
          <a:xfrm>
            <a:off x="6879194" y="4602325"/>
            <a:ext cx="765110" cy="5411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7">
            <a:extLst>
              <a:ext uri="{FF2B5EF4-FFF2-40B4-BE49-F238E27FC236}">
                <a16:creationId xmlns:a16="http://schemas.microsoft.com/office/drawing/2014/main" id="{684720E0-B7D0-A248-F6AB-15A1E5D6ECD1}"/>
              </a:ext>
            </a:extLst>
          </p:cNvPr>
          <p:cNvSpPr/>
          <p:nvPr/>
        </p:nvSpPr>
        <p:spPr>
          <a:xfrm>
            <a:off x="11732120" y="4602324"/>
            <a:ext cx="765110" cy="5411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24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Quantifying the Area of Opportunity</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2">
            <a:extLst>
              <a:ext uri="{FF2B5EF4-FFF2-40B4-BE49-F238E27FC236}">
                <a16:creationId xmlns:a16="http://schemas.microsoft.com/office/drawing/2014/main" id="{290261FD-FE03-5161-BA54-31422AB82C1F}"/>
              </a:ext>
            </a:extLst>
          </p:cNvPr>
          <p:cNvSpPr txBox="1"/>
          <p:nvPr/>
        </p:nvSpPr>
        <p:spPr>
          <a:xfrm>
            <a:off x="1019962" y="2136297"/>
            <a:ext cx="16248075" cy="1702389"/>
          </a:xfrm>
          <a:prstGeom prst="rect">
            <a:avLst/>
          </a:prstGeom>
        </p:spPr>
        <p:txBody>
          <a:bodyPr lIns="0" tIns="0" rIns="0" bIns="0" rtlCol="0" anchor="t">
            <a:spAutoFit/>
          </a:bodyPr>
          <a:lstStyle/>
          <a:p>
            <a:pPr marL="760095" lvl="1" indent="-380048" algn="l">
              <a:lnSpc>
                <a:spcPts val="4536"/>
              </a:lnSpc>
              <a:buFont typeface="Arial"/>
              <a:buChar char="•"/>
            </a:pPr>
            <a:r>
              <a:rPr lang="en-US" sz="3600" spc="62" dirty="0">
                <a:solidFill>
                  <a:srgbClr val="606060"/>
                </a:solidFill>
                <a:latin typeface="Roboto"/>
              </a:rPr>
              <a:t>Utilization rates</a:t>
            </a:r>
          </a:p>
          <a:p>
            <a:pPr marL="1217295" lvl="2" indent="-380048">
              <a:lnSpc>
                <a:spcPts val="4536"/>
              </a:lnSpc>
              <a:buFont typeface="Arial"/>
              <a:buChar char="•"/>
            </a:pPr>
            <a:r>
              <a:rPr lang="en-US" sz="3600" spc="62" dirty="0">
                <a:solidFill>
                  <a:srgbClr val="606060"/>
                </a:solidFill>
                <a:latin typeface="Roboto"/>
              </a:rPr>
              <a:t>How many projects are using tools compared to how many are being worked on?</a:t>
            </a:r>
          </a:p>
        </p:txBody>
      </p:sp>
      <p:pic>
        <p:nvPicPr>
          <p:cNvPr id="5" name="Picture 4">
            <a:extLst>
              <a:ext uri="{FF2B5EF4-FFF2-40B4-BE49-F238E27FC236}">
                <a16:creationId xmlns:a16="http://schemas.microsoft.com/office/drawing/2014/main" id="{301F9991-4CF2-4AEC-FAFB-E06BA2735EDE}"/>
              </a:ext>
            </a:extLst>
          </p:cNvPr>
          <p:cNvPicPr>
            <a:picLocks noChangeAspect="1"/>
          </p:cNvPicPr>
          <p:nvPr/>
        </p:nvPicPr>
        <p:blipFill>
          <a:blip r:embed="rId3"/>
          <a:stretch>
            <a:fillRect/>
          </a:stretch>
        </p:blipFill>
        <p:spPr>
          <a:xfrm>
            <a:off x="4870039" y="3318755"/>
            <a:ext cx="8746191" cy="5584423"/>
          </a:xfrm>
          <a:prstGeom prst="rect">
            <a:avLst/>
          </a:prstGeom>
        </p:spPr>
      </p:pic>
    </p:spTree>
    <p:extLst>
      <p:ext uri="{BB962C8B-B14F-4D97-AF65-F5344CB8AC3E}">
        <p14:creationId xmlns:p14="http://schemas.microsoft.com/office/powerpoint/2010/main" val="306313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Quantifying the Area of Opportunity</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2">
            <a:extLst>
              <a:ext uri="{FF2B5EF4-FFF2-40B4-BE49-F238E27FC236}">
                <a16:creationId xmlns:a16="http://schemas.microsoft.com/office/drawing/2014/main" id="{290261FD-FE03-5161-BA54-31422AB82C1F}"/>
              </a:ext>
            </a:extLst>
          </p:cNvPr>
          <p:cNvSpPr txBox="1"/>
          <p:nvPr/>
        </p:nvSpPr>
        <p:spPr>
          <a:xfrm>
            <a:off x="1028700" y="2221832"/>
            <a:ext cx="16248075" cy="2308324"/>
          </a:xfrm>
          <a:prstGeom prst="rect">
            <a:avLst/>
          </a:prstGeom>
        </p:spPr>
        <p:txBody>
          <a:bodyPr lIns="0" tIns="0" rIns="0" bIns="0" rtlCol="0" anchor="t">
            <a:spAutoFit/>
          </a:bodyPr>
          <a:lstStyle/>
          <a:p>
            <a:pPr marL="760095" lvl="1" indent="-380048">
              <a:lnSpc>
                <a:spcPts val="4536"/>
              </a:lnSpc>
              <a:buFont typeface="Arial"/>
              <a:buChar char="•"/>
            </a:pPr>
            <a:r>
              <a:rPr lang="en-US" sz="3600" spc="62" dirty="0">
                <a:solidFill>
                  <a:srgbClr val="606060"/>
                </a:solidFill>
                <a:latin typeface="Roboto"/>
              </a:rPr>
              <a:t>Set a benchmark </a:t>
            </a:r>
          </a:p>
          <a:p>
            <a:pPr marL="1217295" lvl="2" indent="-380048">
              <a:lnSpc>
                <a:spcPts val="4536"/>
              </a:lnSpc>
              <a:buFont typeface="Arial"/>
              <a:buChar char="•"/>
            </a:pPr>
            <a:r>
              <a:rPr lang="en-US" sz="2400" spc="62" dirty="0">
                <a:solidFill>
                  <a:srgbClr val="606060"/>
                </a:solidFill>
                <a:latin typeface="Roboto"/>
              </a:rPr>
              <a:t>We use average time saved per full time employee for the top 1/3 of teams</a:t>
            </a:r>
          </a:p>
          <a:p>
            <a:pPr marL="1217295" lvl="2" indent="-380048">
              <a:lnSpc>
                <a:spcPts val="4536"/>
              </a:lnSpc>
              <a:buFont typeface="Arial"/>
              <a:buChar char="•"/>
            </a:pPr>
            <a:r>
              <a:rPr lang="en-US" sz="2400" spc="62" dirty="0">
                <a:solidFill>
                  <a:srgbClr val="606060"/>
                </a:solidFill>
                <a:latin typeface="Roboto"/>
              </a:rPr>
              <a:t>Project that benchmark on all teams based on team size to compare actual time saved to the benchmark</a:t>
            </a:r>
          </a:p>
          <a:p>
            <a:pPr marL="760095" lvl="1" indent="-380048">
              <a:lnSpc>
                <a:spcPts val="4536"/>
              </a:lnSpc>
              <a:buFont typeface="Arial"/>
              <a:buChar char="•"/>
            </a:pPr>
            <a:endParaRPr lang="en-US" sz="4200" spc="62" dirty="0">
              <a:solidFill>
                <a:srgbClr val="606060"/>
              </a:solidFill>
              <a:latin typeface="Roboto"/>
            </a:endParaRPr>
          </a:p>
        </p:txBody>
      </p:sp>
      <p:pic>
        <p:nvPicPr>
          <p:cNvPr id="5" name="Picture 4">
            <a:extLst>
              <a:ext uri="{FF2B5EF4-FFF2-40B4-BE49-F238E27FC236}">
                <a16:creationId xmlns:a16="http://schemas.microsoft.com/office/drawing/2014/main" id="{4E9FF790-D0AF-B9E5-B576-B4D950ED7598}"/>
              </a:ext>
            </a:extLst>
          </p:cNvPr>
          <p:cNvPicPr>
            <a:picLocks noChangeAspect="1"/>
          </p:cNvPicPr>
          <p:nvPr/>
        </p:nvPicPr>
        <p:blipFill>
          <a:blip r:embed="rId3"/>
          <a:stretch>
            <a:fillRect/>
          </a:stretch>
        </p:blipFill>
        <p:spPr>
          <a:xfrm>
            <a:off x="3712901" y="3976226"/>
            <a:ext cx="9463838" cy="5224924"/>
          </a:xfrm>
          <a:prstGeom prst="rect">
            <a:avLst/>
          </a:prstGeom>
        </p:spPr>
      </p:pic>
    </p:spTree>
    <p:extLst>
      <p:ext uri="{BB962C8B-B14F-4D97-AF65-F5344CB8AC3E}">
        <p14:creationId xmlns:p14="http://schemas.microsoft.com/office/powerpoint/2010/main" val="345996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2077492"/>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Collecting Data: Method 1: Webhook to Existing Messaging Platform</a:t>
            </a:r>
          </a:p>
          <a:p>
            <a:pPr>
              <a:lnSpc>
                <a:spcPts val="5399"/>
              </a:lnSpc>
            </a:pPr>
            <a:endParaRPr lang="en-US" sz="4999" spc="74" dirty="0">
              <a:solidFill>
                <a:srgbClr val="606060"/>
              </a:solidFill>
              <a:latin typeface="Roboto Bold"/>
            </a:endParaRP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2">
            <a:extLst>
              <a:ext uri="{FF2B5EF4-FFF2-40B4-BE49-F238E27FC236}">
                <a16:creationId xmlns:a16="http://schemas.microsoft.com/office/drawing/2014/main" id="{290261FD-FE03-5161-BA54-31422AB82C1F}"/>
              </a:ext>
            </a:extLst>
          </p:cNvPr>
          <p:cNvSpPr txBox="1"/>
          <p:nvPr/>
        </p:nvSpPr>
        <p:spPr>
          <a:xfrm>
            <a:off x="1028700" y="2661505"/>
            <a:ext cx="16248075" cy="5193729"/>
          </a:xfrm>
          <a:prstGeom prst="rect">
            <a:avLst/>
          </a:prstGeom>
        </p:spPr>
        <p:txBody>
          <a:bodyPr lIns="0" tIns="0" rIns="0" bIns="0" rtlCol="0" anchor="t">
            <a:spAutoFit/>
          </a:bodyPr>
          <a:lstStyle/>
          <a:p>
            <a:pPr marL="1122997" lvl="1" indent="-742950">
              <a:lnSpc>
                <a:spcPts val="4536"/>
              </a:lnSpc>
              <a:buFont typeface="+mj-lt"/>
              <a:buAutoNum type="arabicPeriod"/>
            </a:pPr>
            <a:r>
              <a:rPr lang="en-US" sz="4200" spc="62" dirty="0">
                <a:solidFill>
                  <a:srgbClr val="606060"/>
                </a:solidFill>
                <a:latin typeface="Roboto"/>
              </a:rPr>
              <a:t>Create Slack workspace and channels for your data </a:t>
            </a:r>
            <a:r>
              <a:rPr lang="en-US" sz="4200" spc="62" dirty="0">
                <a:solidFill>
                  <a:srgbClr val="606060"/>
                </a:solidFill>
                <a:latin typeface="Roboto"/>
                <a:hlinkClick r:id="rId3"/>
              </a:rPr>
              <a:t>https://slack.com/</a:t>
            </a:r>
            <a:endParaRPr lang="en-US" sz="4200" spc="62" dirty="0">
              <a:solidFill>
                <a:srgbClr val="606060"/>
              </a:solidFill>
              <a:latin typeface="Roboto"/>
            </a:endParaRPr>
          </a:p>
          <a:p>
            <a:pPr marL="1122997" lvl="1" indent="-742950">
              <a:lnSpc>
                <a:spcPts val="4536"/>
              </a:lnSpc>
              <a:buFont typeface="+mj-lt"/>
              <a:buAutoNum type="arabicPeriod"/>
            </a:pPr>
            <a:r>
              <a:rPr lang="en-US" sz="4200" spc="62" dirty="0">
                <a:solidFill>
                  <a:srgbClr val="606060"/>
                </a:solidFill>
                <a:latin typeface="Roboto"/>
              </a:rPr>
              <a:t>Enable incoming webhooks in your workspace </a:t>
            </a:r>
            <a:r>
              <a:rPr lang="en-US" sz="4200" spc="62" dirty="0">
                <a:solidFill>
                  <a:srgbClr val="606060"/>
                </a:solidFill>
                <a:latin typeface="Roboto"/>
                <a:hlinkClick r:id="rId4"/>
              </a:rPr>
              <a:t>https://api.slack.com/messaging/webhooks</a:t>
            </a:r>
            <a:endParaRPr lang="en-US" sz="4200" spc="62" dirty="0">
              <a:solidFill>
                <a:srgbClr val="606060"/>
              </a:solidFill>
              <a:latin typeface="Roboto"/>
            </a:endParaRPr>
          </a:p>
          <a:p>
            <a:pPr marL="1122997" lvl="1" indent="-742950">
              <a:lnSpc>
                <a:spcPts val="4536"/>
              </a:lnSpc>
              <a:buFont typeface="+mj-lt"/>
              <a:buAutoNum type="arabicPeriod"/>
            </a:pPr>
            <a:r>
              <a:rPr lang="en-US" sz="4200" spc="62" dirty="0">
                <a:solidFill>
                  <a:srgbClr val="606060"/>
                </a:solidFill>
                <a:latin typeface="Roboto"/>
              </a:rPr>
              <a:t>Add webhook call to your plugin or Dynamo script</a:t>
            </a:r>
          </a:p>
          <a:p>
            <a:pPr marL="1580197" lvl="2" indent="-742950">
              <a:lnSpc>
                <a:spcPts val="4536"/>
              </a:lnSpc>
              <a:buFont typeface="+mj-lt"/>
              <a:buAutoNum type="arabicPeriod"/>
            </a:pPr>
            <a:r>
              <a:rPr lang="en-US" sz="4200" spc="62" dirty="0">
                <a:solidFill>
                  <a:srgbClr val="606060"/>
                </a:solidFill>
                <a:latin typeface="Roboto"/>
              </a:rPr>
              <a:t>C# example </a:t>
            </a:r>
            <a:r>
              <a:rPr lang="en-US" sz="4200" spc="62" dirty="0">
                <a:solidFill>
                  <a:srgbClr val="606060"/>
                </a:solidFill>
                <a:latin typeface="Roboto"/>
                <a:hlinkClick r:id="rId5"/>
              </a:rPr>
              <a:t>https://gist.github.com/jogleasonjr/7121367</a:t>
            </a:r>
            <a:endParaRPr lang="en-US" sz="4200" spc="62" dirty="0">
              <a:solidFill>
                <a:srgbClr val="606060"/>
              </a:solidFill>
              <a:latin typeface="Roboto"/>
            </a:endParaRPr>
          </a:p>
          <a:p>
            <a:pPr marL="1580197" lvl="2" indent="-742950">
              <a:lnSpc>
                <a:spcPts val="4536"/>
              </a:lnSpc>
              <a:buFont typeface="+mj-lt"/>
              <a:buAutoNum type="arabicPeriod"/>
            </a:pPr>
            <a:r>
              <a:rPr lang="en-US" sz="4200" spc="62" dirty="0">
                <a:solidFill>
                  <a:srgbClr val="606060"/>
                </a:solidFill>
                <a:latin typeface="Roboto"/>
              </a:rPr>
              <a:t>Dynamo example </a:t>
            </a:r>
            <a:r>
              <a:rPr lang="en-US" sz="4200" spc="62" dirty="0">
                <a:solidFill>
                  <a:srgbClr val="606060"/>
                </a:solidFill>
                <a:latin typeface="Roboto"/>
                <a:hlinkClick r:id="rId6"/>
              </a:rPr>
              <a:t>https://radumg.github.io/DynaSlack/</a:t>
            </a:r>
            <a:endParaRPr lang="en-US" sz="4200" spc="62" dirty="0">
              <a:solidFill>
                <a:srgbClr val="606060"/>
              </a:solidFill>
              <a:latin typeface="Roboto"/>
            </a:endParaRPr>
          </a:p>
          <a:p>
            <a:pPr marL="1122997" lvl="1" indent="-742950">
              <a:lnSpc>
                <a:spcPts val="4536"/>
              </a:lnSpc>
              <a:buFont typeface="+mj-lt"/>
              <a:buAutoNum type="arabicPeriod"/>
            </a:pPr>
            <a:r>
              <a:rPr lang="en-US" sz="4200" spc="62" dirty="0">
                <a:solidFill>
                  <a:srgbClr val="606060"/>
                </a:solidFill>
                <a:latin typeface="Roboto"/>
              </a:rPr>
              <a:t>Export messages to CSV file using “/export” command in Slack</a:t>
            </a:r>
          </a:p>
        </p:txBody>
      </p:sp>
    </p:spTree>
    <p:extLst>
      <p:ext uri="{BB962C8B-B14F-4D97-AF65-F5344CB8AC3E}">
        <p14:creationId xmlns:p14="http://schemas.microsoft.com/office/powerpoint/2010/main" val="114543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a:solidFill>
                  <a:srgbClr val="606060"/>
                </a:solidFill>
                <a:latin typeface="Roboto Bold"/>
              </a:rPr>
              <a:t>Digital Built Week Americas 2022</a:t>
            </a:r>
          </a:p>
        </p:txBody>
      </p:sp>
      <p:sp>
        <p:nvSpPr>
          <p:cNvPr id="8" name="TextBox 8"/>
          <p:cNvSpPr txBox="1"/>
          <p:nvPr/>
        </p:nvSpPr>
        <p:spPr>
          <a:xfrm>
            <a:off x="724852" y="4784210"/>
            <a:ext cx="9602161" cy="989076"/>
          </a:xfrm>
          <a:prstGeom prst="rect">
            <a:avLst/>
          </a:prstGeom>
        </p:spPr>
        <p:txBody>
          <a:bodyPr lIns="0" tIns="0" rIns="0" bIns="0" rtlCol="0" anchor="t">
            <a:spAutoFit/>
          </a:bodyPr>
          <a:lstStyle/>
          <a:p>
            <a:pPr algn="l">
              <a:lnSpc>
                <a:spcPts val="2592"/>
              </a:lnSpc>
            </a:pPr>
            <a:r>
              <a:rPr lang="en-US" sz="2400">
                <a:solidFill>
                  <a:srgbClr val="595959"/>
                </a:solidFill>
                <a:latin typeface="Roboto"/>
              </a:rPr>
              <a:t>___________________________________________</a:t>
            </a:r>
          </a:p>
          <a:p>
            <a:pPr algn="l">
              <a:lnSpc>
                <a:spcPts val="2592"/>
              </a:lnSpc>
            </a:pPr>
            <a:r>
              <a:rPr lang="en-US" sz="2400" spc="35">
                <a:solidFill>
                  <a:srgbClr val="595959"/>
                </a:solidFill>
                <a:latin typeface="Roboto"/>
              </a:rPr>
              <a:t>Questions related to specific materials, methods, and services will be addressed at the conclusion of this presentation.</a:t>
            </a:r>
          </a:p>
        </p:txBody>
      </p:sp>
      <p:sp>
        <p:nvSpPr>
          <p:cNvPr id="17" name="Footer Placeholder 16">
            <a:extLst>
              <a:ext uri="{FF2B5EF4-FFF2-40B4-BE49-F238E27FC236}">
                <a16:creationId xmlns:a16="http://schemas.microsoft.com/office/drawing/2014/main" id="{FB2BD75E-5A1C-15F9-6E01-B69881911061}"/>
              </a:ext>
            </a:extLst>
          </p:cNvPr>
          <p:cNvSpPr>
            <a:spLocks noGrp="1"/>
          </p:cNvSpPr>
          <p:nvPr>
            <p:ph type="ftr" sz="quarter" idx="11"/>
          </p:nvPr>
        </p:nvSpPr>
        <p:spPr/>
        <p:txBody>
          <a:bodyPr/>
          <a:lstStyle/>
          <a:p>
            <a:r>
              <a:rPr lang="en-US"/>
              <a:t>1</a:t>
            </a:r>
          </a:p>
        </p:txBody>
      </p:sp>
      <p:pic>
        <p:nvPicPr>
          <p:cNvPr id="19" name="Picture 4">
            <a:extLst>
              <a:ext uri="{FF2B5EF4-FFF2-40B4-BE49-F238E27FC236}">
                <a16:creationId xmlns:a16="http://schemas.microsoft.com/office/drawing/2014/main" id="{BF8D7853-B657-A6AF-DEE0-ACC332908031}"/>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21" name="Picture 3">
            <a:extLst>
              <a:ext uri="{FF2B5EF4-FFF2-40B4-BE49-F238E27FC236}">
                <a16:creationId xmlns:a16="http://schemas.microsoft.com/office/drawing/2014/main" id="{5E733EFE-05CE-6CF6-095E-7082EC49DEDB}"/>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23" name="Picture 4">
            <a:extLst>
              <a:ext uri="{FF2B5EF4-FFF2-40B4-BE49-F238E27FC236}">
                <a16:creationId xmlns:a16="http://schemas.microsoft.com/office/drawing/2014/main" id="{FC895188-D324-5617-7439-AD4AC481818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5" name="TextBox 13">
            <a:extLst>
              <a:ext uri="{FF2B5EF4-FFF2-40B4-BE49-F238E27FC236}">
                <a16:creationId xmlns:a16="http://schemas.microsoft.com/office/drawing/2014/main" id="{AE1D41B9-1727-FB89-0BBC-F41C11E71BF5}"/>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7" name="TextBox 14">
            <a:extLst>
              <a:ext uri="{FF2B5EF4-FFF2-40B4-BE49-F238E27FC236}">
                <a16:creationId xmlns:a16="http://schemas.microsoft.com/office/drawing/2014/main" id="{5DA663E0-A164-75A2-6114-6698FC74841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2077492"/>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Collecting Data: Method 1: Webhook to Existing Messaging Platform</a:t>
            </a:r>
          </a:p>
          <a:p>
            <a:pPr>
              <a:lnSpc>
                <a:spcPts val="5399"/>
              </a:lnSpc>
            </a:pPr>
            <a:endParaRPr lang="en-US" sz="4999" spc="74" dirty="0">
              <a:solidFill>
                <a:srgbClr val="606060"/>
              </a:solidFill>
              <a:latin typeface="Roboto Bold"/>
            </a:endParaRP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8" name="TextBox 2">
            <a:extLst>
              <a:ext uri="{FF2B5EF4-FFF2-40B4-BE49-F238E27FC236}">
                <a16:creationId xmlns:a16="http://schemas.microsoft.com/office/drawing/2014/main" id="{290261FD-FE03-5161-BA54-31422AB82C1F}"/>
              </a:ext>
            </a:extLst>
          </p:cNvPr>
          <p:cNvSpPr txBox="1"/>
          <p:nvPr/>
        </p:nvSpPr>
        <p:spPr>
          <a:xfrm>
            <a:off x="1028700" y="2661505"/>
            <a:ext cx="16248075" cy="5729132"/>
          </a:xfrm>
          <a:prstGeom prst="rect">
            <a:avLst/>
          </a:prstGeom>
        </p:spPr>
        <p:txBody>
          <a:bodyPr lIns="0" tIns="0" rIns="0" bIns="0" rtlCol="0" anchor="t">
            <a:spAutoFit/>
          </a:bodyPr>
          <a:lstStyle/>
          <a:p>
            <a:pPr marL="380047" lvl="1">
              <a:lnSpc>
                <a:spcPts val="4536"/>
              </a:lnSpc>
            </a:pPr>
            <a:r>
              <a:rPr lang="en-US" sz="4200" spc="62" dirty="0">
                <a:solidFill>
                  <a:srgbClr val="606060"/>
                </a:solidFill>
                <a:latin typeface="Roboto"/>
              </a:rPr>
              <a:t>Pros:</a:t>
            </a:r>
          </a:p>
          <a:p>
            <a:pPr marL="951547" lvl="1" indent="-571500">
              <a:lnSpc>
                <a:spcPts val="4536"/>
              </a:lnSpc>
              <a:buFont typeface="Arial" panose="020B0604020202020204" pitchFamily="34" charset="0"/>
              <a:buChar char="•"/>
            </a:pPr>
            <a:r>
              <a:rPr lang="en-US" sz="3200" spc="62" dirty="0">
                <a:solidFill>
                  <a:srgbClr val="606060"/>
                </a:solidFill>
                <a:latin typeface="Roboto"/>
              </a:rPr>
              <a:t>Easy Implementation: Implementing the webhook to a messaging platform like Slack is relatively straightforward and requires minimal coding.</a:t>
            </a:r>
          </a:p>
          <a:p>
            <a:pPr marL="951547" lvl="1" indent="-571500">
              <a:lnSpc>
                <a:spcPts val="4536"/>
              </a:lnSpc>
              <a:buFont typeface="Arial" panose="020B0604020202020204" pitchFamily="34" charset="0"/>
              <a:buChar char="•"/>
            </a:pPr>
            <a:r>
              <a:rPr lang="en-US" sz="3200" spc="62" dirty="0">
                <a:solidFill>
                  <a:srgbClr val="606060"/>
                </a:solidFill>
                <a:latin typeface="Roboto"/>
              </a:rPr>
              <a:t>Real-Time Access: With the webhook, usage data can be accessed and monitored in real time, providing immediate insights into add-in usage.</a:t>
            </a:r>
          </a:p>
          <a:p>
            <a:pPr>
              <a:lnSpc>
                <a:spcPts val="4536"/>
              </a:lnSpc>
            </a:pPr>
            <a:r>
              <a:rPr lang="en-US" sz="4200" spc="62" dirty="0">
                <a:solidFill>
                  <a:srgbClr val="606060"/>
                </a:solidFill>
                <a:latin typeface="Roboto"/>
              </a:rPr>
              <a:t>   Cons:</a:t>
            </a:r>
          </a:p>
          <a:p>
            <a:pPr marL="1028700" lvl="1" indent="-571500">
              <a:lnSpc>
                <a:spcPts val="4536"/>
              </a:lnSpc>
              <a:buFont typeface="Arial" panose="020B0604020202020204" pitchFamily="34" charset="0"/>
              <a:buChar char="•"/>
            </a:pPr>
            <a:r>
              <a:rPr lang="en-US" sz="3200" spc="62" dirty="0">
                <a:solidFill>
                  <a:srgbClr val="606060"/>
                </a:solidFill>
                <a:latin typeface="Roboto"/>
              </a:rPr>
              <a:t>Data Extraction Challenges: While real-time access to user data is beneficial, extracting and manipulating aggregated data from the messaging platform can be cumbersome. Using commands like "/export" in Slack to export message data may require additional data manipulation and analysis steps.</a:t>
            </a:r>
          </a:p>
        </p:txBody>
      </p:sp>
    </p:spTree>
    <p:extLst>
      <p:ext uri="{BB962C8B-B14F-4D97-AF65-F5344CB8AC3E}">
        <p14:creationId xmlns:p14="http://schemas.microsoft.com/office/powerpoint/2010/main" val="3007422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2077492"/>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Collecting Data: Method 2: Log to Database Using Custom RESTful API </a:t>
            </a:r>
          </a:p>
          <a:p>
            <a:pPr>
              <a:lnSpc>
                <a:spcPts val="5399"/>
              </a:lnSpc>
            </a:pPr>
            <a:endParaRPr lang="en-US" sz="4999" spc="74" dirty="0">
              <a:solidFill>
                <a:srgbClr val="606060"/>
              </a:solidFill>
              <a:latin typeface="Roboto Bold"/>
            </a:endParaRP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9" name="Picture 8">
            <a:extLst>
              <a:ext uri="{FF2B5EF4-FFF2-40B4-BE49-F238E27FC236}">
                <a16:creationId xmlns:a16="http://schemas.microsoft.com/office/drawing/2014/main" id="{2B49979B-1BB7-DB2D-B51D-F1B845533F50}"/>
              </a:ext>
            </a:extLst>
          </p:cNvPr>
          <p:cNvPicPr>
            <a:picLocks noChangeAspect="1"/>
          </p:cNvPicPr>
          <p:nvPr/>
        </p:nvPicPr>
        <p:blipFill>
          <a:blip r:embed="rId3"/>
          <a:stretch>
            <a:fillRect/>
          </a:stretch>
        </p:blipFill>
        <p:spPr>
          <a:xfrm>
            <a:off x="1778845" y="2983785"/>
            <a:ext cx="13799680" cy="5150969"/>
          </a:xfrm>
          <a:prstGeom prst="rect">
            <a:avLst/>
          </a:prstGeom>
        </p:spPr>
      </p:pic>
    </p:spTree>
    <p:extLst>
      <p:ext uri="{BB962C8B-B14F-4D97-AF65-F5344CB8AC3E}">
        <p14:creationId xmlns:p14="http://schemas.microsoft.com/office/powerpoint/2010/main" val="160629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2077492"/>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Collecting Data: Method 2: Log to Database Using Custom RESTful API </a:t>
            </a:r>
          </a:p>
          <a:p>
            <a:pPr>
              <a:lnSpc>
                <a:spcPts val="5399"/>
              </a:lnSpc>
            </a:pPr>
            <a:endParaRPr lang="en-US" sz="4999" spc="74" dirty="0">
              <a:solidFill>
                <a:srgbClr val="606060"/>
              </a:solidFill>
              <a:latin typeface="Roboto Bold"/>
            </a:endParaRP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4" name="Picture 3">
            <a:extLst>
              <a:ext uri="{FF2B5EF4-FFF2-40B4-BE49-F238E27FC236}">
                <a16:creationId xmlns:a16="http://schemas.microsoft.com/office/drawing/2014/main" id="{26BE0E60-9C88-029F-7E7F-FFF47A1218B3}"/>
              </a:ext>
            </a:extLst>
          </p:cNvPr>
          <p:cNvPicPr>
            <a:picLocks noChangeAspect="1"/>
          </p:cNvPicPr>
          <p:nvPr/>
        </p:nvPicPr>
        <p:blipFill>
          <a:blip r:embed="rId3"/>
          <a:stretch>
            <a:fillRect/>
          </a:stretch>
        </p:blipFill>
        <p:spPr>
          <a:xfrm>
            <a:off x="3053792" y="2504638"/>
            <a:ext cx="10609524" cy="6533333"/>
          </a:xfrm>
          <a:prstGeom prst="rect">
            <a:avLst/>
          </a:prstGeom>
        </p:spPr>
      </p:pic>
    </p:spTree>
    <p:extLst>
      <p:ext uri="{BB962C8B-B14F-4D97-AF65-F5344CB8AC3E}">
        <p14:creationId xmlns:p14="http://schemas.microsoft.com/office/powerpoint/2010/main" val="289243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1085850"/>
            <a:ext cx="15590520" cy="2077492"/>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Collecting Data: Method 2: Log to Database Using Custom RESTful API </a:t>
            </a:r>
          </a:p>
          <a:p>
            <a:pPr>
              <a:lnSpc>
                <a:spcPts val="5399"/>
              </a:lnSpc>
            </a:pPr>
            <a:endParaRPr lang="en-US" sz="4999" spc="74" dirty="0">
              <a:solidFill>
                <a:srgbClr val="606060"/>
              </a:solidFill>
              <a:latin typeface="Roboto Bold"/>
            </a:endParaRP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2">
            <a:extLst>
              <a:ext uri="{FF2B5EF4-FFF2-40B4-BE49-F238E27FC236}">
                <a16:creationId xmlns:a16="http://schemas.microsoft.com/office/drawing/2014/main" id="{33C5D5FD-74E5-D07B-72F2-0BD048E9214D}"/>
              </a:ext>
            </a:extLst>
          </p:cNvPr>
          <p:cNvSpPr txBox="1"/>
          <p:nvPr/>
        </p:nvSpPr>
        <p:spPr>
          <a:xfrm>
            <a:off x="1028700" y="2661505"/>
            <a:ext cx="16248075" cy="6319038"/>
          </a:xfrm>
          <a:prstGeom prst="rect">
            <a:avLst/>
          </a:prstGeom>
        </p:spPr>
        <p:txBody>
          <a:bodyPr lIns="0" tIns="0" rIns="0" bIns="0" rtlCol="0" anchor="t">
            <a:spAutoFit/>
          </a:bodyPr>
          <a:lstStyle/>
          <a:p>
            <a:pPr marL="380047" lvl="1">
              <a:lnSpc>
                <a:spcPts val="4536"/>
              </a:lnSpc>
            </a:pPr>
            <a:r>
              <a:rPr lang="en-US" sz="4200" spc="62" dirty="0">
                <a:solidFill>
                  <a:srgbClr val="606060"/>
                </a:solidFill>
                <a:latin typeface="Roboto"/>
              </a:rPr>
              <a:t>Pros:</a:t>
            </a:r>
          </a:p>
          <a:p>
            <a:pPr marL="951547" lvl="1" indent="-571500">
              <a:lnSpc>
                <a:spcPts val="4536"/>
              </a:lnSpc>
              <a:buFont typeface="Arial" panose="020B0604020202020204" pitchFamily="34" charset="0"/>
              <a:buChar char="•"/>
            </a:pPr>
            <a:r>
              <a:rPr lang="en-US" sz="3200" spc="62" dirty="0">
                <a:solidFill>
                  <a:srgbClr val="606060"/>
                </a:solidFill>
                <a:latin typeface="Roboto"/>
              </a:rPr>
              <a:t>Easy Data Extraction: Logging data directly to a database simplifies extracting and analyzing the collected information. Data can be easily queried and manipulated for further analysis and reporting.</a:t>
            </a:r>
          </a:p>
          <a:p>
            <a:pPr marL="951547" lvl="1" indent="-571500">
              <a:lnSpc>
                <a:spcPts val="4536"/>
              </a:lnSpc>
              <a:buFont typeface="Arial" panose="020B0604020202020204" pitchFamily="34" charset="0"/>
              <a:buChar char="•"/>
            </a:pPr>
            <a:r>
              <a:rPr lang="en-US" sz="3200" spc="62" dirty="0">
                <a:solidFill>
                  <a:srgbClr val="606060"/>
                </a:solidFill>
                <a:latin typeface="Roboto"/>
              </a:rPr>
              <a:t>Incorporation of User-Specific Data: By leveraging the Microsoft Graph API, user-specific data from Active Directory can be seamlessly integrated into the database, providing deeper insights into user behavior and add-in usage patterns.</a:t>
            </a:r>
          </a:p>
          <a:p>
            <a:pPr>
              <a:lnSpc>
                <a:spcPts val="4536"/>
              </a:lnSpc>
            </a:pPr>
            <a:r>
              <a:rPr lang="en-US" sz="4200" spc="62" dirty="0">
                <a:solidFill>
                  <a:srgbClr val="606060"/>
                </a:solidFill>
                <a:latin typeface="Roboto"/>
              </a:rPr>
              <a:t>   Cons:</a:t>
            </a:r>
          </a:p>
          <a:p>
            <a:pPr marL="1028700" lvl="1" indent="-571500">
              <a:lnSpc>
                <a:spcPts val="4536"/>
              </a:lnSpc>
              <a:buFont typeface="Arial" panose="020B0604020202020204" pitchFamily="34" charset="0"/>
              <a:buChar char="•"/>
            </a:pPr>
            <a:r>
              <a:rPr lang="en-US" sz="3200" spc="62" dirty="0">
                <a:solidFill>
                  <a:srgbClr val="606060"/>
                </a:solidFill>
                <a:latin typeface="Roboto"/>
              </a:rPr>
              <a:t>Implementation Complexity: Compared to the webhook method, setting up a custom RESTful API and database integration requires more technical expertise and effort during the implementation phase.</a:t>
            </a:r>
          </a:p>
        </p:txBody>
      </p:sp>
    </p:spTree>
    <p:extLst>
      <p:ext uri="{BB962C8B-B14F-4D97-AF65-F5344CB8AC3E}">
        <p14:creationId xmlns:p14="http://schemas.microsoft.com/office/powerpoint/2010/main" val="297568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3113"/>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Visualizing Usage Data: Microsoft Power BI</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10" name="Picture 9">
            <a:extLst>
              <a:ext uri="{FF2B5EF4-FFF2-40B4-BE49-F238E27FC236}">
                <a16:creationId xmlns:a16="http://schemas.microsoft.com/office/drawing/2014/main" id="{0BF2043B-6DFB-8091-FD6A-581E434CFC75}"/>
              </a:ext>
            </a:extLst>
          </p:cNvPr>
          <p:cNvPicPr>
            <a:picLocks noChangeAspect="1"/>
          </p:cNvPicPr>
          <p:nvPr/>
        </p:nvPicPr>
        <p:blipFill>
          <a:blip r:embed="rId3"/>
          <a:stretch>
            <a:fillRect/>
          </a:stretch>
        </p:blipFill>
        <p:spPr>
          <a:xfrm>
            <a:off x="474951" y="1951204"/>
            <a:ext cx="7860755" cy="4836254"/>
          </a:xfrm>
          <a:prstGeom prst="rect">
            <a:avLst/>
          </a:prstGeom>
          <a:effectLst>
            <a:outerShdw blurRad="63500" sx="102000" sy="102000" algn="ctr" rotWithShape="0">
              <a:prstClr val="black">
                <a:alpha val="40000"/>
              </a:prstClr>
            </a:outerShdw>
          </a:effectLst>
        </p:spPr>
      </p:pic>
      <p:pic>
        <p:nvPicPr>
          <p:cNvPr id="14" name="Picture 13">
            <a:extLst>
              <a:ext uri="{FF2B5EF4-FFF2-40B4-BE49-F238E27FC236}">
                <a16:creationId xmlns:a16="http://schemas.microsoft.com/office/drawing/2014/main" id="{06D8570B-7F24-D170-A688-8B2C06163BE4}"/>
              </a:ext>
            </a:extLst>
          </p:cNvPr>
          <p:cNvPicPr>
            <a:picLocks noChangeAspect="1"/>
          </p:cNvPicPr>
          <p:nvPr/>
        </p:nvPicPr>
        <p:blipFill>
          <a:blip r:embed="rId4"/>
          <a:stretch>
            <a:fillRect/>
          </a:stretch>
        </p:blipFill>
        <p:spPr>
          <a:xfrm>
            <a:off x="2236559" y="4019130"/>
            <a:ext cx="7860392" cy="501884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3BBEEDF0-2B0D-A6A2-508E-6589A84BFCA6}"/>
              </a:ext>
            </a:extLst>
          </p:cNvPr>
          <p:cNvPicPr>
            <a:picLocks noChangeAspect="1"/>
          </p:cNvPicPr>
          <p:nvPr/>
        </p:nvPicPr>
        <p:blipFill>
          <a:blip r:embed="rId5"/>
          <a:stretch>
            <a:fillRect/>
          </a:stretch>
        </p:blipFill>
        <p:spPr>
          <a:xfrm>
            <a:off x="6422854" y="3012098"/>
            <a:ext cx="7860391" cy="5544471"/>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FC1A5BD2-2D22-6686-B334-C8224A84421E}"/>
              </a:ext>
            </a:extLst>
          </p:cNvPr>
          <p:cNvPicPr>
            <a:picLocks noChangeAspect="1"/>
          </p:cNvPicPr>
          <p:nvPr/>
        </p:nvPicPr>
        <p:blipFill>
          <a:blip r:embed="rId6"/>
          <a:stretch>
            <a:fillRect/>
          </a:stretch>
        </p:blipFill>
        <p:spPr>
          <a:xfrm>
            <a:off x="10209408" y="1837628"/>
            <a:ext cx="7902652" cy="4363003"/>
          </a:xfrm>
          <a:prstGeom prst="rect">
            <a:avLst/>
          </a:prstGeom>
          <a:effectLst>
            <a:outerShdw blurRad="50800" dist="38100" dir="5400000" algn="t" rotWithShape="0">
              <a:prstClr val="black">
                <a:alpha val="40000"/>
              </a:prstClr>
            </a:outerShdw>
          </a:effectLst>
        </p:spPr>
      </p:pic>
      <p:pic>
        <p:nvPicPr>
          <p:cNvPr id="1026" name="Picture 2" descr="powerbi logo from powerbi.microsoft.com">
            <a:extLst>
              <a:ext uri="{FF2B5EF4-FFF2-40B4-BE49-F238E27FC236}">
                <a16:creationId xmlns:a16="http://schemas.microsoft.com/office/drawing/2014/main" id="{7710A42F-BAB5-2B5B-2860-EB3C362EB6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07534" y="6698438"/>
            <a:ext cx="2323974" cy="2323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20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40423" y="926128"/>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Visualizing Usage Data: Microsoft Power BI</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2" name="TextBox 2">
            <a:extLst>
              <a:ext uri="{FF2B5EF4-FFF2-40B4-BE49-F238E27FC236}">
                <a16:creationId xmlns:a16="http://schemas.microsoft.com/office/drawing/2014/main" id="{C7C2A924-06EA-3544-BFD4-44120872C3EF}"/>
              </a:ext>
            </a:extLst>
          </p:cNvPr>
          <p:cNvSpPr txBox="1"/>
          <p:nvPr/>
        </p:nvSpPr>
        <p:spPr>
          <a:xfrm>
            <a:off x="589994" y="1976575"/>
            <a:ext cx="16872969" cy="7502054"/>
          </a:xfrm>
          <a:prstGeom prst="rect">
            <a:avLst/>
          </a:prstGeom>
        </p:spPr>
        <p:txBody>
          <a:bodyPr wrap="square"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Getting started with Power BI</a:t>
            </a:r>
          </a:p>
          <a:p>
            <a:pPr marL="1217295" lvl="2" indent="-380048">
              <a:lnSpc>
                <a:spcPts val="4536"/>
              </a:lnSpc>
              <a:buFont typeface="Arial"/>
              <a:buChar char="•"/>
            </a:pPr>
            <a:r>
              <a:rPr lang="en-US" sz="4200" spc="62" dirty="0">
                <a:solidFill>
                  <a:srgbClr val="606060"/>
                </a:solidFill>
                <a:latin typeface="Roboto"/>
                <a:hlinkClick r:id="rId3"/>
              </a:rPr>
              <a:t>https://powerbi.microsoft.com/en-us/getting-started-with-power-bi/</a:t>
            </a:r>
            <a:endParaRPr lang="en-US" sz="4200" spc="62" dirty="0">
              <a:solidFill>
                <a:srgbClr val="606060"/>
              </a:solidFill>
              <a:latin typeface="Roboto"/>
            </a:endParaRPr>
          </a:p>
          <a:p>
            <a:pPr marL="760095" lvl="1" indent="-380048" algn="l">
              <a:lnSpc>
                <a:spcPts val="4536"/>
              </a:lnSpc>
              <a:buFont typeface="Arial"/>
              <a:buChar char="•"/>
            </a:pPr>
            <a:r>
              <a:rPr lang="en-US" sz="4200" spc="62" dirty="0">
                <a:solidFill>
                  <a:srgbClr val="606060"/>
                </a:solidFill>
                <a:latin typeface="Roboto"/>
              </a:rPr>
              <a:t>Add data sources</a:t>
            </a:r>
          </a:p>
          <a:p>
            <a:pPr marL="1217295" lvl="2" indent="-380048">
              <a:lnSpc>
                <a:spcPts val="4536"/>
              </a:lnSpc>
              <a:buFont typeface="Arial"/>
              <a:buChar char="•"/>
            </a:pPr>
            <a:r>
              <a:rPr lang="en-US" sz="4200" spc="62" dirty="0">
                <a:solidFill>
                  <a:srgbClr val="606060"/>
                </a:solidFill>
                <a:latin typeface="Roboto"/>
                <a:hlinkClick r:id="rId4"/>
              </a:rPr>
              <a:t>https://learn.microsoft.com/en-us/training/modules/get-data-power-bi/3-connect-data-sources-power-bi-desktop</a:t>
            </a:r>
            <a:endParaRPr lang="en-US" sz="4200" spc="62" dirty="0">
              <a:solidFill>
                <a:srgbClr val="606060"/>
              </a:solidFill>
              <a:latin typeface="Roboto"/>
            </a:endParaRPr>
          </a:p>
          <a:p>
            <a:pPr marL="760095" lvl="1" indent="-380048">
              <a:lnSpc>
                <a:spcPts val="4536"/>
              </a:lnSpc>
              <a:buFont typeface="Arial"/>
              <a:buChar char="•"/>
            </a:pPr>
            <a:r>
              <a:rPr lang="en-US" sz="4200" spc="62" dirty="0">
                <a:solidFill>
                  <a:srgbClr val="606060"/>
                </a:solidFill>
                <a:latin typeface="Roboto"/>
              </a:rPr>
              <a:t>Add visuals to your report</a:t>
            </a:r>
          </a:p>
          <a:p>
            <a:pPr marL="1217295" lvl="2" indent="-380048">
              <a:lnSpc>
                <a:spcPts val="4536"/>
              </a:lnSpc>
              <a:buFont typeface="Arial"/>
              <a:buChar char="•"/>
            </a:pPr>
            <a:r>
              <a:rPr lang="en-US" sz="4200" spc="62" dirty="0">
                <a:solidFill>
                  <a:srgbClr val="606060"/>
                </a:solidFill>
                <a:latin typeface="Roboto"/>
                <a:hlinkClick r:id="rId5"/>
              </a:rPr>
              <a:t>https://learn.microsoft.com/en-us/training/modules/visuals-in-power-bi/</a:t>
            </a:r>
            <a:endParaRPr lang="en-US" sz="4200" spc="62" dirty="0">
              <a:solidFill>
                <a:srgbClr val="606060"/>
              </a:solidFill>
              <a:latin typeface="Roboto"/>
            </a:endParaRPr>
          </a:p>
          <a:p>
            <a:pPr marL="760095" lvl="1" indent="-380048" algn="l">
              <a:lnSpc>
                <a:spcPts val="4536"/>
              </a:lnSpc>
              <a:buFont typeface="Arial"/>
              <a:buChar char="•"/>
            </a:pPr>
            <a:r>
              <a:rPr lang="en-US" sz="4200" spc="62" dirty="0">
                <a:solidFill>
                  <a:srgbClr val="606060"/>
                </a:solidFill>
                <a:latin typeface="Roboto"/>
              </a:rPr>
              <a:t>Publish your report</a:t>
            </a:r>
          </a:p>
          <a:p>
            <a:pPr marL="1217295" lvl="2" indent="-380048">
              <a:lnSpc>
                <a:spcPts val="4536"/>
              </a:lnSpc>
              <a:buFont typeface="Arial"/>
              <a:buChar char="•"/>
            </a:pPr>
            <a:r>
              <a:rPr lang="en-US" sz="4200" spc="62" dirty="0">
                <a:solidFill>
                  <a:srgbClr val="606060"/>
                </a:solidFill>
                <a:latin typeface="Roboto"/>
                <a:hlinkClick r:id="rId6"/>
              </a:rPr>
              <a:t>https://learn.microsoft.com/en-us/training/modules/publish-share-power-bi/</a:t>
            </a:r>
            <a:endParaRPr lang="en-US" sz="4200" spc="62" dirty="0">
              <a:solidFill>
                <a:srgbClr val="606060"/>
              </a:solidFill>
              <a:latin typeface="Roboto"/>
            </a:endParaRPr>
          </a:p>
          <a:p>
            <a:pPr marL="760095" lvl="1" indent="-380048" algn="l">
              <a:lnSpc>
                <a:spcPts val="4536"/>
              </a:lnSpc>
              <a:buFont typeface="Arial"/>
              <a:buChar char="•"/>
            </a:pPr>
            <a:endParaRPr lang="en-US" sz="4200" spc="62" dirty="0">
              <a:solidFill>
                <a:srgbClr val="606060"/>
              </a:solidFill>
              <a:latin typeface="Roboto"/>
            </a:endParaRPr>
          </a:p>
        </p:txBody>
      </p:sp>
    </p:spTree>
    <p:extLst>
      <p:ext uri="{BB962C8B-B14F-4D97-AF65-F5344CB8AC3E}">
        <p14:creationId xmlns:p14="http://schemas.microsoft.com/office/powerpoint/2010/main" val="34511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699" y="2099085"/>
            <a:ext cx="14762285" cy="5770811"/>
          </a:xfrm>
          <a:prstGeom prst="rect">
            <a:avLst/>
          </a:prstGeom>
        </p:spPr>
        <p:txBody>
          <a:bodyPr wrap="square" lIns="0" tIns="0" rIns="0" bIns="0" rtlCol="0" anchor="t">
            <a:spAutoFit/>
          </a:bodyPr>
          <a:lstStyle/>
          <a:p>
            <a:pPr marL="760095" lvl="1" indent="-380048" algn="l">
              <a:lnSpc>
                <a:spcPts val="4536"/>
              </a:lnSpc>
              <a:buFont typeface="Arial"/>
              <a:buChar char="•"/>
            </a:pPr>
            <a:r>
              <a:rPr lang="en-US" sz="4200" spc="62" dirty="0">
                <a:solidFill>
                  <a:srgbClr val="606060"/>
                </a:solidFill>
                <a:latin typeface="Roboto"/>
              </a:rPr>
              <a:t>To demonstrate value, you must tell a compelling story that quantifies impact</a:t>
            </a:r>
          </a:p>
          <a:p>
            <a:pPr marL="760095" lvl="1" indent="-380048" algn="l">
              <a:lnSpc>
                <a:spcPts val="4536"/>
              </a:lnSpc>
              <a:buFont typeface="Arial"/>
              <a:buChar char="•"/>
            </a:pPr>
            <a:r>
              <a:rPr lang="en-US" sz="4200" spc="62" dirty="0">
                <a:solidFill>
                  <a:srgbClr val="606060"/>
                </a:solidFill>
                <a:latin typeface="Roboto"/>
              </a:rPr>
              <a:t>The story will evolve in multiple stages</a:t>
            </a:r>
          </a:p>
          <a:p>
            <a:pPr marL="1217295" lvl="2" indent="-380048">
              <a:lnSpc>
                <a:spcPts val="4536"/>
              </a:lnSpc>
              <a:buFont typeface="Arial"/>
              <a:buChar char="•"/>
            </a:pPr>
            <a:r>
              <a:rPr lang="en-US" sz="4200" spc="62" dirty="0">
                <a:solidFill>
                  <a:srgbClr val="606060"/>
                </a:solidFill>
                <a:latin typeface="Roboto"/>
              </a:rPr>
              <a:t>Identify the story you are telling </a:t>
            </a:r>
          </a:p>
          <a:p>
            <a:pPr marL="1217295" lvl="2" indent="-380048">
              <a:lnSpc>
                <a:spcPts val="4536"/>
              </a:lnSpc>
              <a:buFont typeface="Arial"/>
              <a:buChar char="•"/>
            </a:pPr>
            <a:r>
              <a:rPr lang="en-US" sz="4200" spc="62" dirty="0">
                <a:solidFill>
                  <a:srgbClr val="606060"/>
                </a:solidFill>
                <a:latin typeface="Roboto"/>
              </a:rPr>
              <a:t>Plan what data to collect</a:t>
            </a:r>
          </a:p>
          <a:p>
            <a:pPr marL="1217295" lvl="2" indent="-380048">
              <a:lnSpc>
                <a:spcPts val="4536"/>
              </a:lnSpc>
              <a:buFont typeface="Arial"/>
              <a:buChar char="•"/>
            </a:pPr>
            <a:r>
              <a:rPr lang="en-US" sz="4200" spc="62" dirty="0">
                <a:solidFill>
                  <a:srgbClr val="606060"/>
                </a:solidFill>
                <a:latin typeface="Roboto"/>
              </a:rPr>
              <a:t>Plan how to collect the data</a:t>
            </a:r>
          </a:p>
          <a:p>
            <a:pPr marL="1217295" lvl="2" indent="-380048">
              <a:lnSpc>
                <a:spcPts val="4536"/>
              </a:lnSpc>
              <a:buFont typeface="Arial"/>
              <a:buChar char="•"/>
            </a:pPr>
            <a:r>
              <a:rPr lang="en-US" sz="4200" spc="62" dirty="0">
                <a:solidFill>
                  <a:srgbClr val="606060"/>
                </a:solidFill>
                <a:latin typeface="Roboto"/>
              </a:rPr>
              <a:t>Create visuals to illustrate the story</a:t>
            </a:r>
          </a:p>
          <a:p>
            <a:pPr marL="760095" lvl="1" indent="-380048" algn="l">
              <a:lnSpc>
                <a:spcPts val="4536"/>
              </a:lnSpc>
              <a:buFont typeface="Arial"/>
              <a:buChar char="•"/>
            </a:pPr>
            <a:endParaRPr lang="en-US" sz="4200" spc="62" dirty="0">
              <a:solidFill>
                <a:srgbClr val="606060"/>
              </a:solidFill>
              <a:latin typeface="Roboto"/>
            </a:endParaRPr>
          </a:p>
          <a:p>
            <a:pPr marL="760095" lvl="1" indent="-380048" algn="l">
              <a:lnSpc>
                <a:spcPts val="4536"/>
              </a:lnSpc>
              <a:buFont typeface="Arial"/>
              <a:buChar char="•"/>
            </a:pPr>
            <a:endParaRPr lang="en-US" sz="4200" spc="62" dirty="0">
              <a:solidFill>
                <a:srgbClr val="606060"/>
              </a:solidFill>
              <a:latin typeface="Roboto"/>
            </a:endParaRPr>
          </a:p>
          <a:p>
            <a:pPr marL="380047" lvl="1" algn="l">
              <a:lnSpc>
                <a:spcPts val="4536"/>
              </a:lnSpc>
            </a:pPr>
            <a:endParaRPr lang="en-US" sz="4200" spc="62" dirty="0">
              <a:solidFill>
                <a:srgbClr val="606060"/>
              </a:solidFill>
              <a:latin typeface="Roboto"/>
            </a:endParaRPr>
          </a:p>
        </p:txBody>
      </p:sp>
      <p:sp>
        <p:nvSpPr>
          <p:cNvPr id="3" name="TextBox 3"/>
          <p:cNvSpPr txBox="1"/>
          <p:nvPr/>
        </p:nvSpPr>
        <p:spPr>
          <a:xfrm>
            <a:off x="1028700" y="1085850"/>
            <a:ext cx="15590520" cy="69532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Conclusion:</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4" name="Picture 2">
            <a:extLst>
              <a:ext uri="{FF2B5EF4-FFF2-40B4-BE49-F238E27FC236}">
                <a16:creationId xmlns:a16="http://schemas.microsoft.com/office/drawing/2014/main" id="{FF75FE52-C430-0966-DE04-558BF3599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7090" y="6377354"/>
            <a:ext cx="7736430" cy="246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376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746728"/>
            <a:ext cx="13162204" cy="597408"/>
          </a:xfrm>
          <a:prstGeom prst="rect">
            <a:avLst/>
          </a:prstGeom>
        </p:spPr>
        <p:txBody>
          <a:bodyPr lIns="0" tIns="0" rIns="0" bIns="0" rtlCol="0" anchor="t">
            <a:spAutoFit/>
          </a:bodyPr>
          <a:lstStyle/>
          <a:p>
            <a:pPr>
              <a:lnSpc>
                <a:spcPts val="4536"/>
              </a:lnSpc>
            </a:pPr>
            <a:r>
              <a:rPr lang="en-US" sz="4200" spc="62">
                <a:solidFill>
                  <a:srgbClr val="606060"/>
                </a:solidFill>
                <a:latin typeface="Roboto Bold"/>
              </a:rPr>
              <a:t>Speaker and Session Feedback is Appreciated</a:t>
            </a:r>
          </a:p>
        </p:txBody>
      </p:sp>
      <p:sp>
        <p:nvSpPr>
          <p:cNvPr id="3" name="TextBox 3"/>
          <p:cNvSpPr txBox="1"/>
          <p:nvPr/>
        </p:nvSpPr>
        <p:spPr>
          <a:xfrm>
            <a:off x="1028700" y="6291271"/>
            <a:ext cx="16720038" cy="948978"/>
          </a:xfrm>
          <a:prstGeom prst="rect">
            <a:avLst/>
          </a:prstGeom>
        </p:spPr>
        <p:txBody>
          <a:bodyPr wrap="square" lIns="0" tIns="0" rIns="0" bIns="0" rtlCol="0" anchor="t">
            <a:spAutoFit/>
          </a:bodyPr>
          <a:lstStyle/>
          <a:p>
            <a:pPr algn="l">
              <a:lnSpc>
                <a:spcPts val="3672"/>
              </a:lnSpc>
            </a:pPr>
            <a:r>
              <a:rPr lang="en-US" sz="3400" spc="50" dirty="0">
                <a:solidFill>
                  <a:srgbClr val="606060"/>
                </a:solidFill>
                <a:latin typeface="Roboto"/>
              </a:rPr>
              <a:t>How We Leveraged Data to Overcome Resistance to Investment in Automation Session 3.3</a:t>
            </a:r>
          </a:p>
        </p:txBody>
      </p:sp>
      <p:sp>
        <p:nvSpPr>
          <p:cNvPr id="4" name="TextBox 4"/>
          <p:cNvSpPr txBox="1"/>
          <p:nvPr/>
        </p:nvSpPr>
        <p:spPr>
          <a:xfrm>
            <a:off x="1028700" y="7257488"/>
            <a:ext cx="14738838" cy="474489"/>
          </a:xfrm>
          <a:prstGeom prst="rect">
            <a:avLst/>
          </a:prstGeom>
        </p:spPr>
        <p:txBody>
          <a:bodyPr wrap="square" lIns="0" tIns="0" rIns="0" bIns="0" rtlCol="0" anchor="t">
            <a:spAutoFit/>
          </a:bodyPr>
          <a:lstStyle/>
          <a:p>
            <a:pPr algn="just">
              <a:lnSpc>
                <a:spcPts val="3672"/>
              </a:lnSpc>
            </a:pPr>
            <a:r>
              <a:rPr lang="en-US" sz="3400" spc="50" dirty="0">
                <a:solidFill>
                  <a:srgbClr val="606060"/>
                </a:solidFill>
                <a:latin typeface="Roboto"/>
              </a:rPr>
              <a:t>Matthew Collier, IMEG | Michael Kilkelly, IMEG | John Cook, IMEG</a:t>
            </a:r>
          </a:p>
        </p:txBody>
      </p:sp>
      <p:sp>
        <p:nvSpPr>
          <p:cNvPr id="5" name="TextBox 5"/>
          <p:cNvSpPr txBox="1"/>
          <p:nvPr/>
        </p:nvSpPr>
        <p:spPr>
          <a:xfrm>
            <a:off x="1028700" y="3856736"/>
            <a:ext cx="11104506" cy="1364742"/>
          </a:xfrm>
          <a:prstGeom prst="rect">
            <a:avLst/>
          </a:prstGeom>
        </p:spPr>
        <p:txBody>
          <a:bodyPr lIns="0" tIns="0" rIns="0" bIns="0" rtlCol="0" anchor="t">
            <a:spAutoFit/>
          </a:bodyPr>
          <a:lstStyle/>
          <a:p>
            <a:pPr marL="597219" lvl="1" indent="-298609">
              <a:lnSpc>
                <a:spcPts val="3564"/>
              </a:lnSpc>
              <a:buFont typeface="Arial"/>
              <a:buChar char="•"/>
            </a:pPr>
            <a:r>
              <a:rPr lang="en-US" sz="3300" spc="48">
                <a:solidFill>
                  <a:srgbClr val="606060"/>
                </a:solidFill>
                <a:latin typeface="Roboto"/>
              </a:rPr>
              <a:t>Go to Sessions</a:t>
            </a:r>
          </a:p>
          <a:p>
            <a:pPr marL="597219" lvl="1" indent="-298609">
              <a:lnSpc>
                <a:spcPts val="3564"/>
              </a:lnSpc>
              <a:buFont typeface="Arial"/>
              <a:buChar char="•"/>
            </a:pPr>
            <a:r>
              <a:rPr lang="en-US" sz="3300" spc="48">
                <a:solidFill>
                  <a:srgbClr val="606060"/>
                </a:solidFill>
                <a:latin typeface="Roboto"/>
              </a:rPr>
              <a:t>Select this Session</a:t>
            </a:r>
          </a:p>
          <a:p>
            <a:pPr marL="597219" lvl="1" indent="-298609">
              <a:lnSpc>
                <a:spcPts val="3564"/>
              </a:lnSpc>
              <a:buFont typeface="Arial"/>
              <a:buChar char="•"/>
            </a:pPr>
            <a:r>
              <a:rPr lang="en-US" sz="3300" spc="48">
                <a:solidFill>
                  <a:srgbClr val="606060"/>
                </a:solidFill>
                <a:latin typeface="Roboto"/>
              </a:rPr>
              <a:t>Select Session Rating</a:t>
            </a:r>
          </a:p>
        </p:txBody>
      </p:sp>
      <p:sp>
        <p:nvSpPr>
          <p:cNvPr id="6" name="TextBox 6"/>
          <p:cNvSpPr txBox="1"/>
          <p:nvPr/>
        </p:nvSpPr>
        <p:spPr>
          <a:xfrm>
            <a:off x="1028700" y="1035401"/>
            <a:ext cx="13162204" cy="695325"/>
          </a:xfrm>
          <a:prstGeom prst="rect">
            <a:avLst/>
          </a:prstGeom>
        </p:spPr>
        <p:txBody>
          <a:bodyPr lIns="0" tIns="0" rIns="0" bIns="0" rtlCol="0" anchor="t">
            <a:spAutoFit/>
          </a:bodyPr>
          <a:lstStyle/>
          <a:p>
            <a:pPr>
              <a:lnSpc>
                <a:spcPts val="5399"/>
              </a:lnSpc>
            </a:pPr>
            <a:r>
              <a:rPr lang="en-US" sz="4999" spc="74">
                <a:solidFill>
                  <a:srgbClr val="083387"/>
                </a:solidFill>
                <a:latin typeface="Roboto Bold"/>
              </a:rPr>
              <a:t>Reminder</a:t>
            </a:r>
          </a:p>
        </p:txBody>
      </p:sp>
      <p:sp>
        <p:nvSpPr>
          <p:cNvPr id="12" name="Footer Placeholder 11">
            <a:extLst>
              <a:ext uri="{FF2B5EF4-FFF2-40B4-BE49-F238E27FC236}">
                <a16:creationId xmlns:a16="http://schemas.microsoft.com/office/drawing/2014/main" id="{534C81F0-426B-3AD9-62F9-DECE74FCF681}"/>
              </a:ext>
            </a:extLst>
          </p:cNvPr>
          <p:cNvSpPr>
            <a:spLocks noGrp="1"/>
          </p:cNvSpPr>
          <p:nvPr>
            <p:ph type="ftr" sz="quarter" idx="11"/>
          </p:nvPr>
        </p:nvSpPr>
        <p:spPr/>
        <p:txBody>
          <a:bodyPr/>
          <a:lstStyle/>
          <a:p>
            <a:r>
              <a:rPr lang="en-US" dirty="0"/>
              <a:t>1</a:t>
            </a:r>
          </a:p>
        </p:txBody>
      </p:sp>
      <p:pic>
        <p:nvPicPr>
          <p:cNvPr id="14" name="Picture 4">
            <a:extLst>
              <a:ext uri="{FF2B5EF4-FFF2-40B4-BE49-F238E27FC236}">
                <a16:creationId xmlns:a16="http://schemas.microsoft.com/office/drawing/2014/main" id="{BDE135AF-B600-8298-96F5-184B45564EF9}"/>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6" name="Picture 3">
            <a:extLst>
              <a:ext uri="{FF2B5EF4-FFF2-40B4-BE49-F238E27FC236}">
                <a16:creationId xmlns:a16="http://schemas.microsoft.com/office/drawing/2014/main" id="{F0A43090-17CB-7CF4-7F7F-AE272A9E3B27}"/>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8" name="Picture 4">
            <a:extLst>
              <a:ext uri="{FF2B5EF4-FFF2-40B4-BE49-F238E27FC236}">
                <a16:creationId xmlns:a16="http://schemas.microsoft.com/office/drawing/2014/main" id="{DEFF489A-A775-973B-22AB-44234696E711}"/>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20" name="TextBox 13">
            <a:extLst>
              <a:ext uri="{FF2B5EF4-FFF2-40B4-BE49-F238E27FC236}">
                <a16:creationId xmlns:a16="http://schemas.microsoft.com/office/drawing/2014/main" id="{EAB7B160-E8FE-81EA-9F0C-88C50011DF1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2" name="TextBox 14">
            <a:extLst>
              <a:ext uri="{FF2B5EF4-FFF2-40B4-BE49-F238E27FC236}">
                <a16:creationId xmlns:a16="http://schemas.microsoft.com/office/drawing/2014/main" id="{BACC0036-B172-0D59-5B05-73F055A50A2C}"/>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5850"/>
            <a:ext cx="11104506" cy="695325"/>
          </a:xfrm>
          <a:prstGeom prst="rect">
            <a:avLst/>
          </a:prstGeom>
        </p:spPr>
        <p:txBody>
          <a:bodyPr lIns="0" tIns="0" rIns="0" bIns="0" rtlCol="0" anchor="t">
            <a:spAutoFit/>
          </a:bodyPr>
          <a:lstStyle/>
          <a:p>
            <a:pPr>
              <a:lnSpc>
                <a:spcPts val="5399"/>
              </a:lnSpc>
            </a:pPr>
            <a:r>
              <a:rPr lang="en-US" sz="4999" spc="74">
                <a:solidFill>
                  <a:srgbClr val="083387"/>
                </a:solidFill>
                <a:latin typeface="Roboto Bold"/>
              </a:rPr>
              <a:t>Visit me at the Speaker Lounge</a:t>
            </a:r>
          </a:p>
        </p:txBody>
      </p:sp>
      <p:sp>
        <p:nvSpPr>
          <p:cNvPr id="3" name="TextBox 3"/>
          <p:cNvSpPr txBox="1"/>
          <p:nvPr/>
        </p:nvSpPr>
        <p:spPr>
          <a:xfrm>
            <a:off x="1028700" y="3149884"/>
            <a:ext cx="12066978" cy="2311908"/>
          </a:xfrm>
          <a:prstGeom prst="rect">
            <a:avLst/>
          </a:prstGeom>
        </p:spPr>
        <p:txBody>
          <a:bodyPr lIns="0" tIns="0" rIns="0" bIns="0" rtlCol="0" anchor="t">
            <a:spAutoFit/>
          </a:bodyPr>
          <a:lstStyle/>
          <a:p>
            <a:pPr>
              <a:lnSpc>
                <a:spcPts val="4535"/>
              </a:lnSpc>
            </a:pPr>
            <a:r>
              <a:rPr lang="en-US" sz="4199" spc="62" dirty="0">
                <a:solidFill>
                  <a:srgbClr val="606060"/>
                </a:solidFill>
                <a:latin typeface="Roboto"/>
              </a:rPr>
              <a:t>We will be at the </a:t>
            </a:r>
            <a:r>
              <a:rPr lang="en-US" sz="4199" spc="62" dirty="0">
                <a:solidFill>
                  <a:srgbClr val="606060"/>
                </a:solidFill>
                <a:latin typeface="Roboto Bold"/>
              </a:rPr>
              <a:t>Speaker Lounge</a:t>
            </a:r>
            <a:r>
              <a:rPr lang="en-US" sz="4199" spc="62" dirty="0">
                <a:solidFill>
                  <a:srgbClr val="606060"/>
                </a:solidFill>
                <a:latin typeface="Roboto"/>
              </a:rPr>
              <a:t> outside the Exhibition Hall for further conversations. Please join me there at this time:</a:t>
            </a:r>
          </a:p>
          <a:p>
            <a:pPr>
              <a:lnSpc>
                <a:spcPts val="4535"/>
              </a:lnSpc>
            </a:pPr>
            <a:r>
              <a:rPr lang="en-US" sz="4199" spc="62" dirty="0">
                <a:solidFill>
                  <a:srgbClr val="083387"/>
                </a:solidFill>
                <a:latin typeface="Roboto"/>
              </a:rPr>
              <a:t>(Your confirmed date and time here)</a:t>
            </a:r>
          </a:p>
        </p:txBody>
      </p:sp>
      <p:pic>
        <p:nvPicPr>
          <p:cNvPr id="11" name="Picture 4">
            <a:extLst>
              <a:ext uri="{FF2B5EF4-FFF2-40B4-BE49-F238E27FC236}">
                <a16:creationId xmlns:a16="http://schemas.microsoft.com/office/drawing/2014/main" id="{927EA121-BC09-E9B7-32BA-65A474682B9B}"/>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AD6EC173-F69A-725B-B187-99BBD96476F8}"/>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CDBCF698-9C75-19A7-999A-8769B3338E2B}"/>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F65C964D-811A-021F-EAE5-45A3D2BA51D0}"/>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385135B2-6EF5-F8C7-BFFF-94E676AFCD62}"/>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76325"/>
            <a:ext cx="13634264" cy="682752"/>
          </a:xfrm>
          <a:prstGeom prst="rect">
            <a:avLst/>
          </a:prstGeom>
        </p:spPr>
        <p:txBody>
          <a:bodyPr lIns="0" tIns="0" rIns="0" bIns="0" rtlCol="0" anchor="t">
            <a:spAutoFit/>
          </a:bodyPr>
          <a:lstStyle/>
          <a:p>
            <a:pPr>
              <a:lnSpc>
                <a:spcPts val="5184"/>
              </a:lnSpc>
            </a:pPr>
            <a:r>
              <a:rPr lang="en-US" sz="4800" spc="71">
                <a:solidFill>
                  <a:srgbClr val="083387"/>
                </a:solidFill>
                <a:latin typeface="Roboto Bold"/>
              </a:rPr>
              <a:t>Questions?</a:t>
            </a:r>
          </a:p>
        </p:txBody>
      </p:sp>
      <p:sp>
        <p:nvSpPr>
          <p:cNvPr id="3" name="TextBox 3"/>
          <p:cNvSpPr txBox="1"/>
          <p:nvPr/>
        </p:nvSpPr>
        <p:spPr>
          <a:xfrm>
            <a:off x="1028700" y="3249450"/>
            <a:ext cx="16673146" cy="1731243"/>
          </a:xfrm>
          <a:prstGeom prst="rect">
            <a:avLst/>
          </a:prstGeom>
        </p:spPr>
        <p:txBody>
          <a:bodyPr wrap="square" lIns="0" tIns="0" rIns="0" bIns="0" rtlCol="0" anchor="t">
            <a:spAutoFit/>
          </a:bodyPr>
          <a:lstStyle/>
          <a:p>
            <a:pPr>
              <a:lnSpc>
                <a:spcPts val="4535"/>
              </a:lnSpc>
            </a:pPr>
            <a:r>
              <a:rPr lang="en-US" sz="4199" spc="62" dirty="0">
                <a:solidFill>
                  <a:srgbClr val="606060"/>
                </a:solidFill>
                <a:latin typeface="Roboto"/>
              </a:rPr>
              <a:t>How We Leveraged Data to Overcome Resistance to Investment in Automation</a:t>
            </a:r>
          </a:p>
          <a:p>
            <a:pPr>
              <a:lnSpc>
                <a:spcPts val="4535"/>
              </a:lnSpc>
            </a:pPr>
            <a:r>
              <a:rPr lang="en-US" sz="4199" spc="62" dirty="0">
                <a:solidFill>
                  <a:srgbClr val="606060"/>
                </a:solidFill>
                <a:latin typeface="Roboto"/>
              </a:rPr>
              <a:t>Matthew Collier, IMEG | Michael Kilkelly, IMEG | John Cook, IMEG</a:t>
            </a:r>
          </a:p>
        </p:txBody>
      </p:sp>
      <p:pic>
        <p:nvPicPr>
          <p:cNvPr id="11" name="Picture 4">
            <a:extLst>
              <a:ext uri="{FF2B5EF4-FFF2-40B4-BE49-F238E27FC236}">
                <a16:creationId xmlns:a16="http://schemas.microsoft.com/office/drawing/2014/main" id="{7DD07BF4-22CF-0E21-69A1-AA78FA3EEEB4}"/>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BDE7344F-91E9-16D4-3C62-0517E4082FE7}"/>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468EBA84-C583-E852-7569-9B2E6E68A8EF}"/>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CDF30782-BAB8-A675-64F1-DB84310E2466}"/>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4A96A101-1AF7-7D2B-54D4-A1916A609FB3}"/>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3005"/>
            <a:ext cx="8712820" cy="695325"/>
          </a:xfrm>
          <a:prstGeom prst="rect">
            <a:avLst/>
          </a:prstGeom>
        </p:spPr>
        <p:txBody>
          <a:bodyPr lIns="0" tIns="0" rIns="0" bIns="0" rtlCol="0" anchor="t">
            <a:spAutoFit/>
          </a:bodyPr>
          <a:lstStyle/>
          <a:p>
            <a:pPr algn="l">
              <a:lnSpc>
                <a:spcPts val="5399"/>
              </a:lnSpc>
            </a:pPr>
            <a:r>
              <a:rPr lang="en-US" sz="4999" spc="74">
                <a:solidFill>
                  <a:srgbClr val="606060"/>
                </a:solidFill>
                <a:latin typeface="Roboto Bold"/>
              </a:rPr>
              <a:t>Session Description</a:t>
            </a:r>
          </a:p>
        </p:txBody>
      </p:sp>
      <p:sp>
        <p:nvSpPr>
          <p:cNvPr id="3" name="TextBox 3"/>
          <p:cNvSpPr txBox="1"/>
          <p:nvPr/>
        </p:nvSpPr>
        <p:spPr>
          <a:xfrm>
            <a:off x="1028700" y="1775970"/>
            <a:ext cx="16828031" cy="1969770"/>
          </a:xfrm>
          <a:prstGeom prst="rect">
            <a:avLst/>
          </a:prstGeom>
        </p:spPr>
        <p:txBody>
          <a:bodyPr lIns="0" tIns="0" rIns="0" bIns="0" rtlCol="0" anchor="t">
            <a:spAutoFit/>
          </a:bodyPr>
          <a:lstStyle>
            <a:defPPr>
              <a:defRPr lang="en-US"/>
            </a:defPPr>
            <a:lvl1pPr indent="0">
              <a:spcBef>
                <a:spcPts val="0"/>
              </a:spcBef>
              <a:spcAft>
                <a:spcPts val="0"/>
              </a:spcAft>
              <a:defRPr sz="3200">
                <a:solidFill>
                  <a:srgbClr val="000000"/>
                </a:solidFill>
                <a:effectLst/>
                <a:latin typeface="Roboto" panose="02000000000000000000" pitchFamily="2" charset="0"/>
                <a:ea typeface="Roboto" panose="02000000000000000000" pitchFamily="2" charset="0"/>
                <a:cs typeface="Roboto" panose="02000000000000000000" pitchFamily="2" charset="0"/>
              </a:defRPr>
            </a:lvl1pPr>
          </a:lstStyle>
          <a:p>
            <a:r>
              <a:rPr lang="en-US" spc="-119" dirty="0">
                <a:solidFill>
                  <a:srgbClr val="606060"/>
                </a:solidFill>
                <a:latin typeface="Roboto"/>
                <a:ea typeface="+mn-ea"/>
                <a:cs typeface="+mn-cs"/>
              </a:rPr>
              <a:t>Over the past few years, IMEG has grown its automation capabilities from a handful of Dynamo graphs to a full-fledged software development team. The cornerstone of this growth is usage data. In this presentation, we will discuss how we collected and leveraged this data to convince leadership to invest heavily in custom tools and build a team dedicated to supporting this effort.</a:t>
            </a:r>
          </a:p>
        </p:txBody>
      </p:sp>
      <p:sp>
        <p:nvSpPr>
          <p:cNvPr id="4" name="TextBox 4"/>
          <p:cNvSpPr txBox="1"/>
          <p:nvPr/>
        </p:nvSpPr>
        <p:spPr>
          <a:xfrm>
            <a:off x="1028700" y="5008924"/>
            <a:ext cx="17161223" cy="2872581"/>
          </a:xfrm>
          <a:prstGeom prst="rect">
            <a:avLst/>
          </a:prstGeom>
        </p:spPr>
        <p:txBody>
          <a:bodyPr lIns="0" tIns="0" rIns="0" bIns="0" rtlCol="0" anchor="t">
            <a:spAutoFit/>
          </a:bodyPr>
          <a:lstStyle/>
          <a:p>
            <a:pPr algn="l">
              <a:lnSpc>
                <a:spcPts val="3239"/>
              </a:lnSpc>
            </a:pPr>
            <a:r>
              <a:rPr lang="en-US" sz="2999" spc="41" dirty="0">
                <a:solidFill>
                  <a:srgbClr val="606060"/>
                </a:solidFill>
                <a:latin typeface="Roboto"/>
              </a:rPr>
              <a:t>At the end of this session, participants will be able to:</a:t>
            </a:r>
          </a:p>
          <a:p>
            <a:pPr algn="l">
              <a:lnSpc>
                <a:spcPts val="3239"/>
              </a:lnSpc>
            </a:pPr>
            <a:endParaRPr lang="en-US" sz="2999" spc="41" dirty="0">
              <a:solidFill>
                <a:srgbClr val="606060"/>
              </a:solidFill>
              <a:latin typeface="Roboto"/>
            </a:endParaRPr>
          </a:p>
          <a:p>
            <a:pPr marL="647698" lvl="1" indent="-323849" algn="l">
              <a:lnSpc>
                <a:spcPts val="3239"/>
              </a:lnSpc>
              <a:buFont typeface="Arial"/>
              <a:buChar char="•"/>
            </a:pPr>
            <a:r>
              <a:rPr lang="en-US" sz="3200" spc="-119" dirty="0">
                <a:solidFill>
                  <a:srgbClr val="606060"/>
                </a:solidFill>
                <a:latin typeface="Roboto"/>
              </a:rPr>
              <a:t>Describe the importance of collecting usage data at any stage of your automation journey</a:t>
            </a:r>
          </a:p>
          <a:p>
            <a:pPr marL="647698" lvl="1" indent="-323849">
              <a:lnSpc>
                <a:spcPts val="3239"/>
              </a:lnSpc>
              <a:buFont typeface="Arial"/>
              <a:buChar char="•"/>
            </a:pPr>
            <a:r>
              <a:rPr lang="en-US" sz="3200" spc="-119" dirty="0">
                <a:solidFill>
                  <a:srgbClr val="606060"/>
                </a:solidFill>
                <a:latin typeface="Roboto"/>
              </a:rPr>
              <a:t>Formulate a plan for what data to collect</a:t>
            </a:r>
          </a:p>
          <a:p>
            <a:pPr marL="647698" lvl="1" indent="-323849">
              <a:lnSpc>
                <a:spcPts val="3239"/>
              </a:lnSpc>
              <a:buFont typeface="Arial"/>
              <a:buChar char="•"/>
            </a:pPr>
            <a:r>
              <a:rPr lang="en-US" sz="3200" spc="-119" dirty="0">
                <a:solidFill>
                  <a:srgbClr val="606060"/>
                </a:solidFill>
                <a:latin typeface="Roboto"/>
              </a:rPr>
              <a:t>Understand how to calculate the impact of your custom tools</a:t>
            </a:r>
          </a:p>
          <a:p>
            <a:pPr marL="647698" lvl="1" indent="-323849" algn="l">
              <a:lnSpc>
                <a:spcPts val="3239"/>
              </a:lnSpc>
              <a:buFont typeface="Arial"/>
              <a:buChar char="•"/>
            </a:pPr>
            <a:r>
              <a:rPr lang="en-US" sz="3200" spc="-119" dirty="0">
                <a:solidFill>
                  <a:srgbClr val="606060"/>
                </a:solidFill>
                <a:latin typeface="Roboto"/>
              </a:rPr>
              <a:t>Understand strategies for collecting usage data</a:t>
            </a:r>
          </a:p>
          <a:p>
            <a:pPr marL="647698" lvl="1" indent="-323849" algn="l">
              <a:lnSpc>
                <a:spcPts val="3239"/>
              </a:lnSpc>
              <a:buFont typeface="Arial"/>
              <a:buChar char="•"/>
            </a:pPr>
            <a:r>
              <a:rPr lang="en-US" sz="3200" spc="-119" dirty="0">
                <a:solidFill>
                  <a:srgbClr val="606060"/>
                </a:solidFill>
                <a:latin typeface="Roboto"/>
              </a:rPr>
              <a:t>Understand how to get started with visualizing usage data</a:t>
            </a:r>
          </a:p>
        </p:txBody>
      </p:sp>
      <p:sp>
        <p:nvSpPr>
          <p:cNvPr id="5" name="TextBox 5"/>
          <p:cNvSpPr txBox="1"/>
          <p:nvPr/>
        </p:nvSpPr>
        <p:spPr>
          <a:xfrm>
            <a:off x="1028700" y="4294549"/>
            <a:ext cx="8712820" cy="695325"/>
          </a:xfrm>
          <a:prstGeom prst="rect">
            <a:avLst/>
          </a:prstGeom>
        </p:spPr>
        <p:txBody>
          <a:bodyPr lIns="0" tIns="0" rIns="0" bIns="0" rtlCol="0" anchor="t">
            <a:spAutoFit/>
          </a:bodyPr>
          <a:lstStyle/>
          <a:p>
            <a:pPr algn="l">
              <a:lnSpc>
                <a:spcPts val="5399"/>
              </a:lnSpc>
            </a:pPr>
            <a:r>
              <a:rPr lang="en-US" sz="4999" spc="74">
                <a:solidFill>
                  <a:srgbClr val="606060"/>
                </a:solidFill>
                <a:latin typeface="Roboto Bold"/>
              </a:rPr>
              <a:t>Learning Objectives</a:t>
            </a:r>
          </a:p>
        </p:txBody>
      </p:sp>
      <p:pic>
        <p:nvPicPr>
          <p:cNvPr id="13" name="Picture 4">
            <a:extLst>
              <a:ext uri="{FF2B5EF4-FFF2-40B4-BE49-F238E27FC236}">
                <a16:creationId xmlns:a16="http://schemas.microsoft.com/office/drawing/2014/main" id="{2AAA4ABF-910C-FA7A-2F29-DC0D084B2E42}"/>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5" name="Picture 3">
            <a:extLst>
              <a:ext uri="{FF2B5EF4-FFF2-40B4-BE49-F238E27FC236}">
                <a16:creationId xmlns:a16="http://schemas.microsoft.com/office/drawing/2014/main" id="{ADCFA29F-4032-6853-7E51-04714BC1BB01}"/>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7" name="Picture 4">
            <a:extLst>
              <a:ext uri="{FF2B5EF4-FFF2-40B4-BE49-F238E27FC236}">
                <a16:creationId xmlns:a16="http://schemas.microsoft.com/office/drawing/2014/main" id="{56558031-9A49-4F22-1152-898DA72338E6}"/>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9" name="TextBox 13">
            <a:extLst>
              <a:ext uri="{FF2B5EF4-FFF2-40B4-BE49-F238E27FC236}">
                <a16:creationId xmlns:a16="http://schemas.microsoft.com/office/drawing/2014/main" id="{71206474-339B-445E-3EC1-B9D195A1CAEB}"/>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21" name="TextBox 14">
            <a:extLst>
              <a:ext uri="{FF2B5EF4-FFF2-40B4-BE49-F238E27FC236}">
                <a16:creationId xmlns:a16="http://schemas.microsoft.com/office/drawing/2014/main" id="{3A1FE7BB-4F29-1D43-1F08-DF47FD204BE4}"/>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
        <p:nvSpPr>
          <p:cNvPr id="6" name="TextBox 5">
            <a:extLst>
              <a:ext uri="{FF2B5EF4-FFF2-40B4-BE49-F238E27FC236}">
                <a16:creationId xmlns:a16="http://schemas.microsoft.com/office/drawing/2014/main" id="{0074A901-3356-9AF4-CAD7-93A7D78C260B}"/>
              </a:ext>
            </a:extLst>
          </p:cNvPr>
          <p:cNvSpPr txBox="1"/>
          <p:nvPr/>
        </p:nvSpPr>
        <p:spPr>
          <a:xfrm>
            <a:off x="1028700" y="8409365"/>
            <a:ext cx="6346509" cy="646331"/>
          </a:xfrm>
          <a:prstGeom prst="rect">
            <a:avLst/>
          </a:prstGeom>
          <a:noFill/>
        </p:spPr>
        <p:txBody>
          <a:bodyPr wrap="square" rtlCol="0">
            <a:spAutoFit/>
          </a:bodyPr>
          <a:lstStyle/>
          <a:p>
            <a:r>
              <a:rPr lang="en-US" sz="3600" dirty="0">
                <a:hlinkClick r:id="rId3"/>
              </a:rPr>
              <a:t>Additional Handouts On GitHub</a:t>
            </a:r>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968" y="992624"/>
            <a:ext cx="15590520" cy="695325"/>
          </a:xfrm>
          <a:prstGeom prst="rect">
            <a:avLst/>
          </a:prstGeom>
        </p:spPr>
        <p:txBody>
          <a:bodyPr lIns="0" tIns="0" rIns="0" bIns="0" rtlCol="0" anchor="t">
            <a:spAutoFit/>
          </a:bodyPr>
          <a:lstStyle/>
          <a:p>
            <a:pPr>
              <a:lnSpc>
                <a:spcPts val="5399"/>
              </a:lnSpc>
            </a:pPr>
            <a:r>
              <a:rPr lang="en-US" sz="4999" spc="74" dirty="0" err="1">
                <a:solidFill>
                  <a:srgbClr val="606060"/>
                </a:solidFill>
                <a:latin typeface="Roboto Bold"/>
              </a:rPr>
              <a:t>IMEG’s</a:t>
            </a:r>
            <a:r>
              <a:rPr lang="en-US" sz="4999" spc="74" dirty="0">
                <a:solidFill>
                  <a:srgbClr val="606060"/>
                </a:solidFill>
                <a:latin typeface="Roboto Bold"/>
              </a:rPr>
              <a:t> Automation Journey: </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5" name="Picture 6">
            <a:extLst>
              <a:ext uri="{FF2B5EF4-FFF2-40B4-BE49-F238E27FC236}">
                <a16:creationId xmlns:a16="http://schemas.microsoft.com/office/drawing/2014/main" id="{DF35DCF6-6AE8-257D-3B21-D3E2A29B4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966" y="2185756"/>
            <a:ext cx="5148564" cy="51485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arn - Dynamo BIM">
            <a:extLst>
              <a:ext uri="{FF2B5EF4-FFF2-40B4-BE49-F238E27FC236}">
                <a16:creationId xmlns:a16="http://schemas.microsoft.com/office/drawing/2014/main" id="{9917C6A4-E8E3-9814-AD0F-6E3291EF1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561" y="2730502"/>
            <a:ext cx="3194348" cy="4017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oman participating in video conference">
            <a:extLst>
              <a:ext uri="{FF2B5EF4-FFF2-40B4-BE49-F238E27FC236}">
                <a16:creationId xmlns:a16="http://schemas.microsoft.com/office/drawing/2014/main" id="{385259D8-7D33-D3FF-3BB5-C74D9986D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951" y="2730502"/>
            <a:ext cx="6022355" cy="4017135"/>
          </a:xfrm>
          <a:prstGeom prst="rect">
            <a:avLst/>
          </a:prstGeom>
        </p:spPr>
      </p:pic>
      <p:sp>
        <p:nvSpPr>
          <p:cNvPr id="2" name="TextBox 2">
            <a:extLst>
              <a:ext uri="{FF2B5EF4-FFF2-40B4-BE49-F238E27FC236}">
                <a16:creationId xmlns:a16="http://schemas.microsoft.com/office/drawing/2014/main" id="{25B83229-84E7-E923-5A42-ADE4E409AD8B}"/>
              </a:ext>
            </a:extLst>
          </p:cNvPr>
          <p:cNvSpPr txBox="1"/>
          <p:nvPr/>
        </p:nvSpPr>
        <p:spPr>
          <a:xfrm>
            <a:off x="13330427" y="7524163"/>
            <a:ext cx="4211993"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John Cook</a:t>
            </a:r>
          </a:p>
        </p:txBody>
      </p:sp>
    </p:spTree>
    <p:extLst>
      <p:ext uri="{BB962C8B-B14F-4D97-AF65-F5344CB8AC3E}">
        <p14:creationId xmlns:p14="http://schemas.microsoft.com/office/powerpoint/2010/main" val="87260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968" y="991325"/>
            <a:ext cx="15590520" cy="695325"/>
          </a:xfrm>
          <a:prstGeom prst="rect">
            <a:avLst/>
          </a:prstGeom>
        </p:spPr>
        <p:txBody>
          <a:bodyPr lIns="0" tIns="0" rIns="0" bIns="0" rtlCol="0" anchor="t">
            <a:spAutoFit/>
          </a:bodyPr>
          <a:lstStyle/>
          <a:p>
            <a:pPr>
              <a:lnSpc>
                <a:spcPts val="5399"/>
              </a:lnSpc>
            </a:pPr>
            <a:r>
              <a:rPr lang="en-US" sz="4999" spc="74" dirty="0" err="1">
                <a:solidFill>
                  <a:srgbClr val="606060"/>
                </a:solidFill>
                <a:latin typeface="Roboto Bold"/>
              </a:rPr>
              <a:t>IMEG’s</a:t>
            </a:r>
            <a:r>
              <a:rPr lang="en-US" sz="4999" spc="74" dirty="0">
                <a:solidFill>
                  <a:srgbClr val="606060"/>
                </a:solidFill>
                <a:latin typeface="Roboto Bold"/>
              </a:rPr>
              <a:t> Automation Journey: </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8" name="Picture 4" descr="A person in a suit&#10;&#10;Description automatically generated with medium confidence">
            <a:extLst>
              <a:ext uri="{FF2B5EF4-FFF2-40B4-BE49-F238E27FC236}">
                <a16:creationId xmlns:a16="http://schemas.microsoft.com/office/drawing/2014/main" id="{D99A1F50-35DC-888B-57C8-690C4995D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3390" y="2204489"/>
            <a:ext cx="5205715" cy="52057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ader Logo">
            <a:extLst>
              <a:ext uri="{FF2B5EF4-FFF2-40B4-BE49-F238E27FC236}">
                <a16:creationId xmlns:a16="http://schemas.microsoft.com/office/drawing/2014/main" id="{DD78DA44-C101-C772-46B6-E735E8887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933" y="2777839"/>
            <a:ext cx="6089573" cy="17964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28DAE34-2105-1B5E-0DBF-2FEFE392D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052" y="4135231"/>
            <a:ext cx="3417939" cy="25634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colorfulness, screenshot, graphics, square&#10;&#10;Description automatically generated">
            <a:extLst>
              <a:ext uri="{FF2B5EF4-FFF2-40B4-BE49-F238E27FC236}">
                <a16:creationId xmlns:a16="http://schemas.microsoft.com/office/drawing/2014/main" id="{6F484B24-01CD-80A8-D8AC-4364DC21F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271" y="5433260"/>
            <a:ext cx="3351464" cy="3351464"/>
          </a:xfrm>
          <a:prstGeom prst="rect">
            <a:avLst/>
          </a:prstGeom>
        </p:spPr>
      </p:pic>
      <p:sp>
        <p:nvSpPr>
          <p:cNvPr id="2" name="TextBox 2">
            <a:extLst>
              <a:ext uri="{FF2B5EF4-FFF2-40B4-BE49-F238E27FC236}">
                <a16:creationId xmlns:a16="http://schemas.microsoft.com/office/drawing/2014/main" id="{16FBC254-0985-D3FB-C665-BA2B614FB58F}"/>
              </a:ext>
            </a:extLst>
          </p:cNvPr>
          <p:cNvSpPr txBox="1"/>
          <p:nvPr/>
        </p:nvSpPr>
        <p:spPr>
          <a:xfrm>
            <a:off x="12784247" y="7505430"/>
            <a:ext cx="4211993"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Michael Kilkelly</a:t>
            </a:r>
          </a:p>
        </p:txBody>
      </p:sp>
    </p:spTree>
    <p:extLst>
      <p:ext uri="{BB962C8B-B14F-4D97-AF65-F5344CB8AC3E}">
        <p14:creationId xmlns:p14="http://schemas.microsoft.com/office/powerpoint/2010/main" val="2464155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15906" y="972032"/>
            <a:ext cx="15590520" cy="695325"/>
          </a:xfrm>
          <a:prstGeom prst="rect">
            <a:avLst/>
          </a:prstGeom>
        </p:spPr>
        <p:txBody>
          <a:bodyPr lIns="0" tIns="0" rIns="0" bIns="0" rtlCol="0" anchor="t">
            <a:spAutoFit/>
          </a:bodyPr>
          <a:lstStyle/>
          <a:p>
            <a:pPr>
              <a:lnSpc>
                <a:spcPts val="5399"/>
              </a:lnSpc>
            </a:pPr>
            <a:r>
              <a:rPr lang="en-US" sz="4999" spc="74" dirty="0" err="1">
                <a:solidFill>
                  <a:srgbClr val="606060"/>
                </a:solidFill>
                <a:latin typeface="Roboto Bold"/>
              </a:rPr>
              <a:t>IMEG’s</a:t>
            </a:r>
            <a:r>
              <a:rPr lang="en-US" sz="4999" spc="74" dirty="0">
                <a:solidFill>
                  <a:srgbClr val="606060"/>
                </a:solidFill>
                <a:latin typeface="Roboto Bold"/>
              </a:rPr>
              <a:t> Automation Journey: </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7" name="Picture 2">
            <a:extLst>
              <a:ext uri="{FF2B5EF4-FFF2-40B4-BE49-F238E27FC236}">
                <a16:creationId xmlns:a16="http://schemas.microsoft.com/office/drawing/2014/main" id="{4A6A25A4-4D0E-EE90-DDCE-0A33C6368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0327" y="2198865"/>
            <a:ext cx="5205715" cy="52057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clothing, person, wall, shirt&#10;&#10;Description automatically generated">
            <a:extLst>
              <a:ext uri="{FF2B5EF4-FFF2-40B4-BE49-F238E27FC236}">
                <a16:creationId xmlns:a16="http://schemas.microsoft.com/office/drawing/2014/main" id="{1A1E324C-A686-4A1F-9E50-B8702C67D3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15906" y="2204754"/>
            <a:ext cx="4405180" cy="3200808"/>
          </a:xfrm>
          <a:prstGeom prst="rect">
            <a:avLst/>
          </a:prstGeom>
        </p:spPr>
      </p:pic>
      <p:pic>
        <p:nvPicPr>
          <p:cNvPr id="14" name="Picture 13" descr="A purple logo with a black background&#10;&#10;Description automatically generated with low confidence">
            <a:extLst>
              <a:ext uri="{FF2B5EF4-FFF2-40B4-BE49-F238E27FC236}">
                <a16:creationId xmlns:a16="http://schemas.microsoft.com/office/drawing/2014/main" id="{E18A7902-0E61-2AA0-E3B0-59D934B1534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89452" y="5658878"/>
            <a:ext cx="3200808" cy="3200808"/>
          </a:xfrm>
          <a:prstGeom prst="rect">
            <a:avLst/>
          </a:prstGeom>
        </p:spPr>
      </p:pic>
      <p:sp>
        <p:nvSpPr>
          <p:cNvPr id="16" name="TextBox 15">
            <a:extLst>
              <a:ext uri="{FF2B5EF4-FFF2-40B4-BE49-F238E27FC236}">
                <a16:creationId xmlns:a16="http://schemas.microsoft.com/office/drawing/2014/main" id="{D078FA98-83D0-C038-DC63-4DF9FB1DD2AF}"/>
              </a:ext>
            </a:extLst>
          </p:cNvPr>
          <p:cNvSpPr txBox="1"/>
          <p:nvPr/>
        </p:nvSpPr>
        <p:spPr>
          <a:xfrm>
            <a:off x="7484074" y="15595822"/>
            <a:ext cx="506186" cy="1754326"/>
          </a:xfrm>
          <a:prstGeom prst="rect">
            <a:avLst/>
          </a:prstGeom>
          <a:noFill/>
        </p:spPr>
        <p:txBody>
          <a:bodyPr wrap="square" rtlCol="0">
            <a:spAutoFit/>
          </a:bodyPr>
          <a:lstStyle/>
          <a:p>
            <a:r>
              <a:rPr lang="en-US" sz="900">
                <a:hlinkClick r:id="rId7" tooltip="https://ru.wikipedia.org/wiki/Microsoft_Visual_Studio"/>
              </a:rPr>
              <a:t>This Photo</a:t>
            </a:r>
            <a:r>
              <a:rPr lang="en-US" sz="900"/>
              <a:t> by Unknown Author is licensed under </a:t>
            </a:r>
            <a:r>
              <a:rPr lang="en-US" sz="900">
                <a:hlinkClick r:id="rId8" tooltip="https://creativecommons.org/licenses/by-sa/3.0/"/>
              </a:rPr>
              <a:t>CC BY-SA</a:t>
            </a:r>
            <a:endParaRPr lang="en-US" sz="900"/>
          </a:p>
        </p:txBody>
      </p:sp>
      <p:pic>
        <p:nvPicPr>
          <p:cNvPr id="20" name="Picture 19" descr="A calculator with a display&#10;&#10;Description automatically generated with medium confidence">
            <a:extLst>
              <a:ext uri="{FF2B5EF4-FFF2-40B4-BE49-F238E27FC236}">
                <a16:creationId xmlns:a16="http://schemas.microsoft.com/office/drawing/2014/main" id="{C027472A-D7F3-243C-435D-0276680D775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684916" y="2060905"/>
            <a:ext cx="4236901" cy="3708219"/>
          </a:xfrm>
          <a:prstGeom prst="rect">
            <a:avLst/>
          </a:prstGeom>
        </p:spPr>
      </p:pic>
      <p:sp>
        <p:nvSpPr>
          <p:cNvPr id="2" name="TextBox 2">
            <a:extLst>
              <a:ext uri="{FF2B5EF4-FFF2-40B4-BE49-F238E27FC236}">
                <a16:creationId xmlns:a16="http://schemas.microsoft.com/office/drawing/2014/main" id="{8930C990-A2FC-5ED0-CE66-AA3D4E23175C}"/>
              </a:ext>
            </a:extLst>
          </p:cNvPr>
          <p:cNvSpPr txBox="1"/>
          <p:nvPr/>
        </p:nvSpPr>
        <p:spPr>
          <a:xfrm>
            <a:off x="13344840" y="7514653"/>
            <a:ext cx="3356687" cy="577081"/>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Matt Collier</a:t>
            </a:r>
          </a:p>
        </p:txBody>
      </p:sp>
    </p:spTree>
    <p:extLst>
      <p:ext uri="{BB962C8B-B14F-4D97-AF65-F5344CB8AC3E}">
        <p14:creationId xmlns:p14="http://schemas.microsoft.com/office/powerpoint/2010/main" val="3525350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putting their hands together&#10;&#10;Description automatically generated with medium confidence">
            <a:extLst>
              <a:ext uri="{FF2B5EF4-FFF2-40B4-BE49-F238E27FC236}">
                <a16:creationId xmlns:a16="http://schemas.microsoft.com/office/drawing/2014/main" id="{1299B1CB-C540-4A6A-A20D-11E89A36B9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815991" y="4544295"/>
            <a:ext cx="5887250" cy="4225638"/>
          </a:xfrm>
          <a:prstGeom prst="rect">
            <a:avLst/>
          </a:prstGeom>
        </p:spPr>
      </p:pic>
      <p:sp>
        <p:nvSpPr>
          <p:cNvPr id="2" name="TextBox 2"/>
          <p:cNvSpPr txBox="1"/>
          <p:nvPr/>
        </p:nvSpPr>
        <p:spPr>
          <a:xfrm>
            <a:off x="894400" y="1219557"/>
            <a:ext cx="13887528" cy="8037457"/>
          </a:xfrm>
          <a:prstGeom prst="rect">
            <a:avLst/>
          </a:prstGeom>
        </p:spPr>
        <p:txBody>
          <a:bodyPr wrap="square" lIns="0" tIns="0" rIns="0" bIns="0" rtlCol="0" anchor="t">
            <a:spAutoFit/>
          </a:bodyPr>
          <a:lstStyle/>
          <a:p>
            <a:pPr marL="380047" lvl="1" algn="l">
              <a:lnSpc>
                <a:spcPts val="4536"/>
              </a:lnSpc>
            </a:pPr>
            <a:r>
              <a:rPr lang="en-US" sz="4200" spc="62" dirty="0">
                <a:solidFill>
                  <a:srgbClr val="606060"/>
                </a:solidFill>
                <a:latin typeface="Roboto"/>
              </a:rPr>
              <a:t>Forming a team</a:t>
            </a:r>
            <a:endParaRPr lang="en-US" sz="3200" spc="62" dirty="0">
              <a:solidFill>
                <a:srgbClr val="606060"/>
              </a:solidFill>
              <a:latin typeface="Roboto"/>
            </a:endParaRPr>
          </a:p>
          <a:p>
            <a:pPr marL="380047" lvl="1" algn="l">
              <a:lnSpc>
                <a:spcPts val="4536"/>
              </a:lnSpc>
            </a:pPr>
            <a:r>
              <a:rPr lang="en-US" sz="3200" spc="62" dirty="0">
                <a:solidFill>
                  <a:srgbClr val="606060"/>
                </a:solidFill>
                <a:latin typeface="Roboto"/>
              </a:rPr>
              <a:t>	</a:t>
            </a:r>
            <a:r>
              <a:rPr lang="en-US" sz="3200" spc="53" dirty="0">
                <a:solidFill>
                  <a:srgbClr val="606060"/>
                </a:solidFill>
                <a:latin typeface="Roboto"/>
              </a:rPr>
              <a:t>2020</a:t>
            </a:r>
          </a:p>
          <a:p>
            <a:pPr marL="1408747" lvl="2" indent="-571500">
              <a:lnSpc>
                <a:spcPts val="4536"/>
              </a:lnSpc>
              <a:buFont typeface="Arial" panose="020B0604020202020204" pitchFamily="34" charset="0"/>
              <a:buChar char="•"/>
            </a:pPr>
            <a:r>
              <a:rPr lang="en-US" sz="3200" spc="53" dirty="0">
                <a:solidFill>
                  <a:srgbClr val="606060"/>
                </a:solidFill>
                <a:latin typeface="Roboto"/>
              </a:rPr>
              <a:t>Matt and his team had just released their first electrical plugin</a:t>
            </a:r>
          </a:p>
          <a:p>
            <a:pPr marL="1408747" lvl="2" indent="-571500">
              <a:lnSpc>
                <a:spcPts val="4536"/>
              </a:lnSpc>
              <a:buFont typeface="Arial" panose="020B0604020202020204" pitchFamily="34" charset="0"/>
              <a:buChar char="•"/>
            </a:pPr>
            <a:r>
              <a:rPr lang="en-US" sz="3200" spc="53" dirty="0">
                <a:solidFill>
                  <a:srgbClr val="606060"/>
                </a:solidFill>
                <a:latin typeface="Roboto"/>
              </a:rPr>
              <a:t>John and Michael had several plugins created and ready to go</a:t>
            </a:r>
          </a:p>
          <a:p>
            <a:pPr marL="1408747" lvl="2" indent="-571500">
              <a:lnSpc>
                <a:spcPts val="4536"/>
              </a:lnSpc>
              <a:buFont typeface="Arial" panose="020B0604020202020204" pitchFamily="34" charset="0"/>
              <a:buChar char="•"/>
            </a:pPr>
            <a:r>
              <a:rPr lang="en-US" sz="3200" spc="53" dirty="0">
                <a:solidFill>
                  <a:srgbClr val="606060"/>
                </a:solidFill>
                <a:latin typeface="Roboto"/>
              </a:rPr>
              <a:t>Combined efforts to create a single IMEG toolbar and rolled it out to the organization</a:t>
            </a:r>
          </a:p>
          <a:p>
            <a:pPr marL="380047" lvl="1">
              <a:lnSpc>
                <a:spcPts val="4536"/>
              </a:lnSpc>
            </a:pPr>
            <a:r>
              <a:rPr lang="en-US" sz="3200" spc="53" dirty="0">
                <a:solidFill>
                  <a:srgbClr val="606060"/>
                </a:solidFill>
                <a:latin typeface="Roboto"/>
              </a:rPr>
              <a:t>	2021</a:t>
            </a:r>
          </a:p>
          <a:p>
            <a:pPr marL="1408747" lvl="2" indent="-571500">
              <a:lnSpc>
                <a:spcPts val="4536"/>
              </a:lnSpc>
              <a:buFont typeface="Arial" panose="020B0604020202020204" pitchFamily="34" charset="0"/>
              <a:buChar char="•"/>
            </a:pPr>
            <a:r>
              <a:rPr lang="en-US" sz="3200" spc="53" dirty="0">
                <a:solidFill>
                  <a:srgbClr val="606060"/>
                </a:solidFill>
                <a:latin typeface="Roboto"/>
              </a:rPr>
              <a:t>Officially created product ownership team</a:t>
            </a:r>
          </a:p>
          <a:p>
            <a:pPr marL="1408747" lvl="2" indent="-571500">
              <a:lnSpc>
                <a:spcPts val="4536"/>
              </a:lnSpc>
              <a:buFont typeface="Arial" panose="020B0604020202020204" pitchFamily="34" charset="0"/>
              <a:buChar char="•"/>
            </a:pPr>
            <a:r>
              <a:rPr lang="en-US" sz="3200" spc="53" dirty="0">
                <a:solidFill>
                  <a:srgbClr val="606060"/>
                </a:solidFill>
                <a:latin typeface="Roboto"/>
              </a:rPr>
              <a:t>Officially created a development team</a:t>
            </a:r>
          </a:p>
          <a:p>
            <a:pPr marL="1408747" lvl="2" indent="-571500">
              <a:lnSpc>
                <a:spcPts val="4536"/>
              </a:lnSpc>
              <a:buFont typeface="Arial" panose="020B0604020202020204" pitchFamily="34" charset="0"/>
              <a:buChar char="•"/>
            </a:pPr>
            <a:r>
              <a:rPr lang="en-US" sz="3200" spc="53" dirty="0">
                <a:solidFill>
                  <a:srgbClr val="606060"/>
                </a:solidFill>
                <a:latin typeface="Roboto"/>
              </a:rPr>
              <a:t>Michael joined IMEG full-time as a product owner</a:t>
            </a:r>
          </a:p>
          <a:p>
            <a:pPr marL="837247" lvl="2">
              <a:lnSpc>
                <a:spcPts val="4536"/>
              </a:lnSpc>
            </a:pPr>
            <a:r>
              <a:rPr lang="en-US" sz="3200" spc="53" dirty="0">
                <a:solidFill>
                  <a:srgbClr val="606060"/>
                </a:solidFill>
                <a:latin typeface="Roboto"/>
              </a:rPr>
              <a:t>2022 - Today</a:t>
            </a:r>
          </a:p>
          <a:p>
            <a:pPr marL="1294447" lvl="2" indent="-457200">
              <a:lnSpc>
                <a:spcPts val="4536"/>
              </a:lnSpc>
              <a:buFont typeface="Arial" panose="020B0604020202020204" pitchFamily="34" charset="0"/>
              <a:buChar char="•"/>
            </a:pPr>
            <a:r>
              <a:rPr lang="en-US" sz="3200" spc="53" dirty="0">
                <a:solidFill>
                  <a:srgbClr val="606060"/>
                </a:solidFill>
                <a:latin typeface="Roboto"/>
              </a:rPr>
              <a:t>We have four product owner, four developers, and </a:t>
            </a:r>
          </a:p>
          <a:p>
            <a:pPr marL="837247" lvl="2">
              <a:lnSpc>
                <a:spcPts val="4536"/>
              </a:lnSpc>
            </a:pPr>
            <a:r>
              <a:rPr lang="en-US" sz="3200" spc="53" dirty="0">
                <a:solidFill>
                  <a:srgbClr val="606060"/>
                </a:solidFill>
                <a:latin typeface="Roboto"/>
              </a:rPr>
              <a:t>	    the team is growing</a:t>
            </a:r>
          </a:p>
          <a:p>
            <a:pPr marL="1294447" lvl="2" indent="-457200">
              <a:lnSpc>
                <a:spcPts val="4536"/>
              </a:lnSpc>
              <a:buFont typeface="Arial" panose="020B0604020202020204" pitchFamily="34" charset="0"/>
              <a:buChar char="•"/>
            </a:pPr>
            <a:r>
              <a:rPr lang="en-US" sz="3200" spc="53" dirty="0">
                <a:solidFill>
                  <a:srgbClr val="606060"/>
                </a:solidFill>
                <a:latin typeface="Roboto"/>
              </a:rPr>
              <a:t>Building several new tools per year</a:t>
            </a:r>
          </a:p>
        </p:txBody>
      </p:sp>
      <p:sp>
        <p:nvSpPr>
          <p:cNvPr id="3" name="TextBox 3"/>
          <p:cNvSpPr txBox="1"/>
          <p:nvPr/>
        </p:nvSpPr>
        <p:spPr>
          <a:xfrm>
            <a:off x="1042031" y="484861"/>
            <a:ext cx="15590520" cy="695325"/>
          </a:xfrm>
          <a:prstGeom prst="rect">
            <a:avLst/>
          </a:prstGeom>
        </p:spPr>
        <p:txBody>
          <a:bodyPr lIns="0" tIns="0" rIns="0" bIns="0" rtlCol="0" anchor="t">
            <a:spAutoFit/>
          </a:bodyPr>
          <a:lstStyle/>
          <a:p>
            <a:pPr>
              <a:lnSpc>
                <a:spcPts val="5399"/>
              </a:lnSpc>
            </a:pPr>
            <a:r>
              <a:rPr lang="en-US" sz="4999" spc="74" dirty="0" err="1">
                <a:solidFill>
                  <a:srgbClr val="606060"/>
                </a:solidFill>
                <a:latin typeface="Roboto Bold"/>
              </a:rPr>
              <a:t>IMEG’s</a:t>
            </a:r>
            <a:r>
              <a:rPr lang="en-US" sz="4999" spc="74" dirty="0">
                <a:solidFill>
                  <a:srgbClr val="606060"/>
                </a:solidFill>
                <a:latin typeface="Roboto Bold"/>
              </a:rPr>
              <a:t> Automation Journey: </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4"/>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4"/>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4"/>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spTree>
    <p:extLst>
      <p:ext uri="{BB962C8B-B14F-4D97-AF65-F5344CB8AC3E}">
        <p14:creationId xmlns:p14="http://schemas.microsoft.com/office/powerpoint/2010/main" val="76633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4400" y="1219557"/>
            <a:ext cx="8928473" cy="5152051"/>
          </a:xfrm>
          <a:prstGeom prst="rect">
            <a:avLst/>
          </a:prstGeom>
        </p:spPr>
        <p:txBody>
          <a:bodyPr wrap="square" lIns="0" tIns="0" rIns="0" bIns="0" rtlCol="0" anchor="t">
            <a:spAutoFit/>
          </a:bodyPr>
          <a:lstStyle/>
          <a:p>
            <a:pPr marL="1865947" lvl="3" indent="-571500">
              <a:lnSpc>
                <a:spcPts val="4536"/>
              </a:lnSpc>
              <a:buFont typeface="Arial" panose="020B0604020202020204" pitchFamily="34" charset="0"/>
              <a:buChar char="•"/>
            </a:pPr>
            <a:r>
              <a:rPr lang="en-US" sz="3200" spc="53" dirty="0">
                <a:solidFill>
                  <a:srgbClr val="606060"/>
                </a:solidFill>
                <a:latin typeface="Roboto"/>
              </a:rPr>
              <a:t>Leadership resistant to new investment</a:t>
            </a:r>
          </a:p>
          <a:p>
            <a:pPr marL="1865947" lvl="3" indent="-571500">
              <a:lnSpc>
                <a:spcPts val="4536"/>
              </a:lnSpc>
              <a:buFont typeface="Arial" panose="020B0604020202020204" pitchFamily="34" charset="0"/>
              <a:buChar char="•"/>
            </a:pPr>
            <a:r>
              <a:rPr lang="en-US" sz="3200" spc="53" dirty="0">
                <a:solidFill>
                  <a:srgbClr val="606060"/>
                </a:solidFill>
                <a:latin typeface="Roboto"/>
              </a:rPr>
              <a:t>Resistance to change</a:t>
            </a:r>
          </a:p>
          <a:p>
            <a:pPr marL="1865947" lvl="3" indent="-571500">
              <a:lnSpc>
                <a:spcPts val="4536"/>
              </a:lnSpc>
              <a:buFont typeface="Arial" panose="020B0604020202020204" pitchFamily="34" charset="0"/>
              <a:buChar char="•"/>
            </a:pPr>
            <a:r>
              <a:rPr lang="en-US" sz="3200" spc="53" dirty="0">
                <a:solidFill>
                  <a:srgbClr val="606060"/>
                </a:solidFill>
                <a:latin typeface="Roboto"/>
              </a:rPr>
              <a:t>Perceived financial risk</a:t>
            </a:r>
          </a:p>
          <a:p>
            <a:pPr marL="1865947" lvl="3" indent="-571500">
              <a:lnSpc>
                <a:spcPts val="4536"/>
              </a:lnSpc>
              <a:buFont typeface="Arial" panose="020B0604020202020204" pitchFamily="34" charset="0"/>
              <a:buChar char="•"/>
            </a:pPr>
            <a:r>
              <a:rPr lang="en-US" sz="3200" spc="53" dirty="0">
                <a:solidFill>
                  <a:srgbClr val="606060"/>
                </a:solidFill>
                <a:latin typeface="Roboto"/>
              </a:rPr>
              <a:t>Desire for hard data</a:t>
            </a:r>
          </a:p>
          <a:p>
            <a:pPr marL="1865947" lvl="3" indent="-571500">
              <a:lnSpc>
                <a:spcPts val="4536"/>
              </a:lnSpc>
              <a:buFont typeface="Arial" panose="020B0604020202020204" pitchFamily="34" charset="0"/>
              <a:buChar char="•"/>
            </a:pPr>
            <a:r>
              <a:rPr lang="en-US" sz="3200" spc="53" dirty="0">
                <a:solidFill>
                  <a:srgbClr val="606060"/>
                </a:solidFill>
                <a:latin typeface="Roboto"/>
              </a:rPr>
              <a:t>Justification of new costs at each step</a:t>
            </a:r>
          </a:p>
          <a:p>
            <a:pPr marL="1865947" lvl="3" indent="-571500">
              <a:lnSpc>
                <a:spcPts val="4536"/>
              </a:lnSpc>
              <a:buFont typeface="Arial" panose="020B0604020202020204" pitchFamily="34" charset="0"/>
              <a:buChar char="•"/>
            </a:pPr>
            <a:r>
              <a:rPr lang="en-US" sz="3200" spc="53" dirty="0">
                <a:solidFill>
                  <a:srgbClr val="606060"/>
                </a:solidFill>
                <a:latin typeface="Roboto"/>
              </a:rPr>
              <a:t>Proving value of existing portfolio</a:t>
            </a:r>
          </a:p>
          <a:p>
            <a:pPr marL="1865947" lvl="3" indent="-571500">
              <a:lnSpc>
                <a:spcPts val="4536"/>
              </a:lnSpc>
              <a:buFont typeface="Arial" panose="020B0604020202020204" pitchFamily="34" charset="0"/>
              <a:buChar char="•"/>
            </a:pPr>
            <a:r>
              <a:rPr lang="en-US" sz="3200" spc="53" dirty="0">
                <a:solidFill>
                  <a:srgbClr val="606060"/>
                </a:solidFill>
                <a:latin typeface="Roboto"/>
              </a:rPr>
              <a:t>Projecting value of new tools</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5" name="Picture 4" descr="A group of women running on a track&#10;&#10;Description automatically generated with medium confidence">
            <a:extLst>
              <a:ext uri="{FF2B5EF4-FFF2-40B4-BE49-F238E27FC236}">
                <a16:creationId xmlns:a16="http://schemas.microsoft.com/office/drawing/2014/main" id="{12E08B3E-F403-C871-7A91-4B10EA20C6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50225" y="4158523"/>
            <a:ext cx="7609461" cy="4426170"/>
          </a:xfrm>
          <a:prstGeom prst="rect">
            <a:avLst/>
          </a:prstGeom>
        </p:spPr>
      </p:pic>
      <p:sp>
        <p:nvSpPr>
          <p:cNvPr id="7" name="TextBox 3">
            <a:extLst>
              <a:ext uri="{FF2B5EF4-FFF2-40B4-BE49-F238E27FC236}">
                <a16:creationId xmlns:a16="http://schemas.microsoft.com/office/drawing/2014/main" id="{12C04E14-9738-A5F8-E478-EA6385C54400}"/>
              </a:ext>
            </a:extLst>
          </p:cNvPr>
          <p:cNvSpPr txBox="1"/>
          <p:nvPr/>
        </p:nvSpPr>
        <p:spPr>
          <a:xfrm>
            <a:off x="1042031" y="484861"/>
            <a:ext cx="15590520" cy="1384995"/>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Obstacles Blocking Automation Growth: </a:t>
            </a:r>
          </a:p>
          <a:p>
            <a:pPr>
              <a:lnSpc>
                <a:spcPts val="5399"/>
              </a:lnSpc>
            </a:pPr>
            <a:endParaRPr lang="en-US" sz="4999" spc="74" dirty="0">
              <a:solidFill>
                <a:srgbClr val="606060"/>
              </a:solidFill>
              <a:latin typeface="Roboto Bold"/>
            </a:endParaRPr>
          </a:p>
        </p:txBody>
      </p:sp>
    </p:spTree>
    <p:extLst>
      <p:ext uri="{BB962C8B-B14F-4D97-AF65-F5344CB8AC3E}">
        <p14:creationId xmlns:p14="http://schemas.microsoft.com/office/powerpoint/2010/main" val="1367208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42031" y="484861"/>
            <a:ext cx="15590520" cy="692497"/>
          </a:xfrm>
          <a:prstGeom prst="rect">
            <a:avLst/>
          </a:prstGeom>
        </p:spPr>
        <p:txBody>
          <a:bodyPr lIns="0" tIns="0" rIns="0" bIns="0" rtlCol="0" anchor="t">
            <a:spAutoFit/>
          </a:bodyPr>
          <a:lstStyle/>
          <a:p>
            <a:pPr>
              <a:lnSpc>
                <a:spcPts val="5399"/>
              </a:lnSpc>
            </a:pPr>
            <a:r>
              <a:rPr lang="en-US" sz="4999" spc="74" dirty="0">
                <a:solidFill>
                  <a:srgbClr val="606060"/>
                </a:solidFill>
                <a:latin typeface="Roboto Bold"/>
              </a:rPr>
              <a:t>Quantifying the Impact Through Data is Crucial! </a:t>
            </a:r>
          </a:p>
        </p:txBody>
      </p:sp>
      <p:pic>
        <p:nvPicPr>
          <p:cNvPr id="11" name="Picture 4">
            <a:extLst>
              <a:ext uri="{FF2B5EF4-FFF2-40B4-BE49-F238E27FC236}">
                <a16:creationId xmlns:a16="http://schemas.microsoft.com/office/drawing/2014/main" id="{87785E8E-098D-80DC-AD7E-772661618F56}"/>
              </a:ext>
            </a:extLst>
          </p:cNvPr>
          <p:cNvPicPr>
            <a:picLocks noChangeAspect="1"/>
          </p:cNvPicPr>
          <p:nvPr/>
        </p:nvPicPr>
        <p:blipFill>
          <a:blip r:embed="rId2"/>
          <a:srcRect t="43732" b="37071"/>
          <a:stretch>
            <a:fillRect/>
          </a:stretch>
        </p:blipFill>
        <p:spPr>
          <a:xfrm>
            <a:off x="10449837" y="9258300"/>
            <a:ext cx="7833304" cy="1395854"/>
          </a:xfrm>
          <a:prstGeom prst="rect">
            <a:avLst/>
          </a:prstGeom>
        </p:spPr>
      </p:pic>
      <p:pic>
        <p:nvPicPr>
          <p:cNvPr id="13" name="Picture 3">
            <a:extLst>
              <a:ext uri="{FF2B5EF4-FFF2-40B4-BE49-F238E27FC236}">
                <a16:creationId xmlns:a16="http://schemas.microsoft.com/office/drawing/2014/main" id="{3B561675-33E5-F724-1733-DA4B33439BC5}"/>
              </a:ext>
            </a:extLst>
          </p:cNvPr>
          <p:cNvPicPr>
            <a:picLocks noChangeAspect="1"/>
          </p:cNvPicPr>
          <p:nvPr/>
        </p:nvPicPr>
        <p:blipFill>
          <a:blip r:embed="rId2"/>
          <a:srcRect t="43465" b="38192"/>
          <a:stretch>
            <a:fillRect/>
          </a:stretch>
        </p:blipFill>
        <p:spPr>
          <a:xfrm>
            <a:off x="0" y="9258300"/>
            <a:ext cx="7603120" cy="1394568"/>
          </a:xfrm>
          <a:prstGeom prst="rect">
            <a:avLst/>
          </a:prstGeom>
        </p:spPr>
      </p:pic>
      <p:pic>
        <p:nvPicPr>
          <p:cNvPr id="15" name="Picture 4">
            <a:extLst>
              <a:ext uri="{FF2B5EF4-FFF2-40B4-BE49-F238E27FC236}">
                <a16:creationId xmlns:a16="http://schemas.microsoft.com/office/drawing/2014/main" id="{2B57F239-ECA9-7C74-AB46-29FF284D167A}"/>
              </a:ext>
            </a:extLst>
          </p:cNvPr>
          <p:cNvPicPr>
            <a:picLocks noChangeAspect="1"/>
          </p:cNvPicPr>
          <p:nvPr/>
        </p:nvPicPr>
        <p:blipFill>
          <a:blip r:embed="rId2"/>
          <a:srcRect t="43732" b="37071"/>
          <a:stretch>
            <a:fillRect/>
          </a:stretch>
        </p:blipFill>
        <p:spPr>
          <a:xfrm>
            <a:off x="7603120" y="9258300"/>
            <a:ext cx="7833304" cy="1395854"/>
          </a:xfrm>
          <a:prstGeom prst="rect">
            <a:avLst/>
          </a:prstGeom>
        </p:spPr>
      </p:pic>
      <p:sp>
        <p:nvSpPr>
          <p:cNvPr id="17" name="TextBox 13">
            <a:extLst>
              <a:ext uri="{FF2B5EF4-FFF2-40B4-BE49-F238E27FC236}">
                <a16:creationId xmlns:a16="http://schemas.microsoft.com/office/drawing/2014/main" id="{2AA6D66F-09BE-0517-5DA9-6FB8332088F4}"/>
              </a:ext>
            </a:extLst>
          </p:cNvPr>
          <p:cNvSpPr txBox="1"/>
          <p:nvPr/>
        </p:nvSpPr>
        <p:spPr>
          <a:xfrm>
            <a:off x="474951" y="9698957"/>
            <a:ext cx="8979784" cy="600075"/>
          </a:xfrm>
          <a:prstGeom prst="rect">
            <a:avLst/>
          </a:prstGeom>
        </p:spPr>
        <p:txBody>
          <a:bodyPr lIns="0" tIns="0" rIns="0" bIns="0" rtlCol="0" anchor="t">
            <a:spAutoFit/>
          </a:bodyPr>
          <a:lstStyle/>
          <a:p>
            <a:pPr algn="l">
              <a:lnSpc>
                <a:spcPts val="4799"/>
              </a:lnSpc>
            </a:pPr>
            <a:r>
              <a:rPr lang="en-US" sz="3999" spc="-159">
                <a:solidFill>
                  <a:srgbClr val="FFFFFF"/>
                </a:solidFill>
                <a:latin typeface="Roboto Bold"/>
              </a:rPr>
              <a:t>DIGITAL BUILT WEEK AMERICAS</a:t>
            </a:r>
          </a:p>
        </p:txBody>
      </p:sp>
      <p:sp>
        <p:nvSpPr>
          <p:cNvPr id="19" name="TextBox 14">
            <a:extLst>
              <a:ext uri="{FF2B5EF4-FFF2-40B4-BE49-F238E27FC236}">
                <a16:creationId xmlns:a16="http://schemas.microsoft.com/office/drawing/2014/main" id="{C8115E76-959F-CDB9-E638-595FC7ADB4C6}"/>
              </a:ext>
            </a:extLst>
          </p:cNvPr>
          <p:cNvSpPr txBox="1"/>
          <p:nvPr/>
        </p:nvSpPr>
        <p:spPr>
          <a:xfrm>
            <a:off x="11519772" y="9756107"/>
            <a:ext cx="6479689" cy="485775"/>
          </a:xfrm>
          <a:prstGeom prst="rect">
            <a:avLst/>
          </a:prstGeom>
        </p:spPr>
        <p:txBody>
          <a:bodyPr lIns="0" tIns="0" rIns="0" bIns="0" rtlCol="0" anchor="t">
            <a:spAutoFit/>
          </a:bodyPr>
          <a:lstStyle/>
          <a:p>
            <a:pPr algn="l">
              <a:lnSpc>
                <a:spcPts val="3719"/>
              </a:lnSpc>
            </a:pPr>
            <a:r>
              <a:rPr lang="en-US" sz="3099" spc="-123">
                <a:solidFill>
                  <a:srgbClr val="FFFFFF"/>
                </a:solidFill>
                <a:latin typeface="Roboto Bold"/>
              </a:rPr>
              <a:t>JUNE 15-17, 2023 | DALLAS, TEXAS</a:t>
            </a:r>
          </a:p>
        </p:txBody>
      </p:sp>
      <p:pic>
        <p:nvPicPr>
          <p:cNvPr id="24" name="Picture 23">
            <a:extLst>
              <a:ext uri="{FF2B5EF4-FFF2-40B4-BE49-F238E27FC236}">
                <a16:creationId xmlns:a16="http://schemas.microsoft.com/office/drawing/2014/main" id="{59789B95-62F4-D2E7-17BC-E9DC63EDB85B}"/>
              </a:ext>
            </a:extLst>
          </p:cNvPr>
          <p:cNvPicPr>
            <a:picLocks noChangeAspect="1"/>
          </p:cNvPicPr>
          <p:nvPr/>
        </p:nvPicPr>
        <p:blipFill>
          <a:blip r:embed="rId3"/>
          <a:stretch>
            <a:fillRect/>
          </a:stretch>
        </p:blipFill>
        <p:spPr>
          <a:xfrm>
            <a:off x="1788475" y="1127274"/>
            <a:ext cx="13647949" cy="8084982"/>
          </a:xfrm>
          <a:prstGeom prst="rect">
            <a:avLst/>
          </a:prstGeom>
        </p:spPr>
      </p:pic>
    </p:spTree>
    <p:extLst>
      <p:ext uri="{BB962C8B-B14F-4D97-AF65-F5344CB8AC3E}">
        <p14:creationId xmlns:p14="http://schemas.microsoft.com/office/powerpoint/2010/main" val="2710399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478A3DCA16C8468016FEFC4C87DFEC" ma:contentTypeVersion="17" ma:contentTypeDescription="Create a new document." ma:contentTypeScope="" ma:versionID="6b99eb37d249959199477c24e2cbd484">
  <xsd:schema xmlns:xsd="http://www.w3.org/2001/XMLSchema" xmlns:xs="http://www.w3.org/2001/XMLSchema" xmlns:p="http://schemas.microsoft.com/office/2006/metadata/properties" xmlns:ns2="bb1f64c9-1dc1-41a6-be9b-296e73d10747" xmlns:ns3="530f05af-6942-4e88-b2b3-27c2c36f4710" targetNamespace="http://schemas.microsoft.com/office/2006/metadata/properties" ma:root="true" ma:fieldsID="48d7752e45200eb1510c03f2288f3c03" ns2:_="" ns3:_="">
    <xsd:import namespace="bb1f64c9-1dc1-41a6-be9b-296e73d10747"/>
    <xsd:import namespace="530f05af-6942-4e88-b2b3-27c2c36f471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f64c9-1dc1-41a6-be9b-296e73d107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db872cc-57da-4b97-aef1-f2a28791443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0f05af-6942-4e88-b2b3-27c2c36f471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b7096eb-3e92-412c-b90a-31e289eaaaac}" ma:internalName="TaxCatchAll" ma:showField="CatchAllData" ma:web="530f05af-6942-4e88-b2b3-27c2c36f471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1f64c9-1dc1-41a6-be9b-296e73d10747">
      <Terms xmlns="http://schemas.microsoft.com/office/infopath/2007/PartnerControls"/>
    </lcf76f155ced4ddcb4097134ff3c332f>
    <TaxCatchAll xmlns="530f05af-6942-4e88-b2b3-27c2c36f4710" xsi:nil="true"/>
  </documentManagement>
</p:properties>
</file>

<file path=customXml/itemProps1.xml><?xml version="1.0" encoding="utf-8"?>
<ds:datastoreItem xmlns:ds="http://schemas.openxmlformats.org/officeDocument/2006/customXml" ds:itemID="{C80112F2-D50B-461E-9627-BE5E1995D9A6}">
  <ds:schemaRefs>
    <ds:schemaRef ds:uri="530f05af-6942-4e88-b2b3-27c2c36f4710"/>
    <ds:schemaRef ds:uri="bb1f64c9-1dc1-41a6-be9b-296e73d107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0B1A36D-EE68-462C-8532-193ACC37E75D}">
  <ds:schemaRefs>
    <ds:schemaRef ds:uri="http://schemas.microsoft.com/sharepoint/v3/contenttype/forms"/>
  </ds:schemaRefs>
</ds:datastoreItem>
</file>

<file path=customXml/itemProps3.xml><?xml version="1.0" encoding="utf-8"?>
<ds:datastoreItem xmlns:ds="http://schemas.openxmlformats.org/officeDocument/2006/customXml" ds:itemID="{B48BC5D8-2A38-4433-ADF2-269D8A964B32}">
  <ds:schemaRefs>
    <ds:schemaRef ds:uri="http://schemas.microsoft.com/office/infopath/2007/PartnerControls"/>
    <ds:schemaRef ds:uri="http://purl.org/dc/terms/"/>
    <ds:schemaRef ds:uri="http://purl.org/dc/elements/1.1/"/>
    <ds:schemaRef ds:uri="530f05af-6942-4e88-b2b3-27c2c36f4710"/>
    <ds:schemaRef ds:uri="http://schemas.openxmlformats.org/package/2006/metadata/core-properties"/>
    <ds:schemaRef ds:uri="http://purl.org/dc/dcmitype/"/>
    <ds:schemaRef ds:uri="http://schemas.microsoft.com/office/2006/documentManagement/types"/>
    <ds:schemaRef ds:uri="bb1f64c9-1dc1-41a6-be9b-296e73d10747"/>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3596</TotalTime>
  <Words>1578</Words>
  <Application>Microsoft Office PowerPoint</Application>
  <PresentationFormat>Custom</PresentationFormat>
  <Paragraphs>210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Template</dc:title>
  <cp:lastModifiedBy>Matt Collier</cp:lastModifiedBy>
  <cp:revision>2</cp:revision>
  <dcterms:created xsi:type="dcterms:W3CDTF">2006-08-16T00:00:00Z</dcterms:created>
  <dcterms:modified xsi:type="dcterms:W3CDTF">2023-06-05T18:45:22Z</dcterms:modified>
  <dc:identifier>DAFccOF_970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0x010100EE478A3DCA16C8468016FEFC4C87DFEC</vt:lpwstr>
  </property>
  <property fmtid="{D5CDD505-2E9C-101B-9397-08002B2CF9AE}" pid="3" name="MediaServiceImageTags">
    <vt:lpwstr/>
  </property>
</Properties>
</file>